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3" r:id="rId1"/>
  </p:sldMasterIdLst>
  <p:notesMasterIdLst>
    <p:notesMasterId r:id="rId3"/>
  </p:notesMasterIdLst>
  <p:sldIdLst>
    <p:sldId id="400" r:id="rId2"/>
  </p:sldIdLst>
  <p:sldSz cx="7559675" cy="10691813"/>
  <p:notesSz cx="6858000" cy="9144000"/>
  <p:embeddedFontLst>
    <p:embeddedFont>
      <p:font typeface="Afacad"/>
      <p:regular r:id="rId4"/>
      <p:bold r:id="rId5"/>
      <p:italic r:id="rId6"/>
      <p:boldItalic r:id="rId7"/>
    </p:embeddedFont>
    <p:embeddedFont>
      <p:font typeface="Frank Ruhl Libre" pitchFamily="2" charset="-79"/>
      <p:regular r:id="rId8"/>
      <p:bold r:id="rId9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1" orient="horz" pos="374" userDrawn="1">
          <p15:clr>
            <a:srgbClr val="A4A3A4"/>
          </p15:clr>
        </p15:guide>
        <p15:guide id="27" orient="horz" pos="6361" userDrawn="1">
          <p15:clr>
            <a:srgbClr val="A4A3A4"/>
          </p15:clr>
        </p15:guide>
        <p15:guide id="28" orient="horz" pos="1553" userDrawn="1">
          <p15:clr>
            <a:srgbClr val="A4A3A4"/>
          </p15:clr>
        </p15:guide>
        <p15:guide id="29" orient="horz" pos="5998" userDrawn="1">
          <p15:clr>
            <a:srgbClr val="A4A3A4"/>
          </p15:clr>
        </p15:guide>
        <p15:guide id="30" orient="horz" pos="555" userDrawn="1">
          <p15:clr>
            <a:srgbClr val="A4A3A4"/>
          </p15:clr>
        </p15:guide>
        <p15:guide id="31" orient="horz" pos="817" userDrawn="1">
          <p15:clr>
            <a:srgbClr val="A4A3A4"/>
          </p15:clr>
        </p15:guide>
        <p15:guide id="32" pos="2290" userDrawn="1">
          <p15:clr>
            <a:srgbClr val="A4A3A4"/>
          </p15:clr>
        </p15:guide>
        <p15:guide id="33" pos="24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4E00"/>
    <a:srgbClr val="111111"/>
    <a:srgbClr val="F37021"/>
    <a:srgbClr val="F33921"/>
    <a:srgbClr val="212124"/>
    <a:srgbClr val="343434"/>
    <a:srgbClr val="BD1E1E"/>
    <a:srgbClr val="0C0C0C"/>
    <a:srgbClr val="FFE4D9"/>
    <a:srgbClr val="1F21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66"/>
    <p:restoredTop sz="97840"/>
  </p:normalViewPr>
  <p:slideViewPr>
    <p:cSldViewPr snapToObjects="1" showGuides="1">
      <p:cViewPr varScale="1">
        <p:scale>
          <a:sx n="79" d="100"/>
          <a:sy n="79" d="100"/>
        </p:scale>
        <p:origin x="4096" y="208"/>
      </p:cViewPr>
      <p:guideLst>
        <p:guide orient="horz" pos="374"/>
        <p:guide orient="horz" pos="6361"/>
        <p:guide orient="horz" pos="1553"/>
        <p:guide orient="horz" pos="5998"/>
        <p:guide orient="horz" pos="555"/>
        <p:guide orient="horz" pos="817"/>
        <p:guide pos="2290"/>
        <p:guide pos="2472"/>
      </p:guideLst>
    </p:cSldViewPr>
  </p:slideViewPr>
  <p:notesTextViewPr>
    <p:cViewPr>
      <p:scale>
        <a:sx n="20" d="100"/>
        <a:sy n="2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48B494-BE97-F640-9D09-771E739EB248}" type="datetimeFigureOut">
              <a:rPr lang="de-DE" smtClean="0"/>
              <a:t>14.04.26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254726-12B3-E242-9DA1-9D13F5F9AF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3171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4CACA3-EDE2-E4DD-FCBB-468FE8E379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90509A1A-9C18-E62D-6E69-F20715CBA3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338388" y="1143000"/>
            <a:ext cx="2181225" cy="308610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212C3389-5529-F91E-89DE-04886F8186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EAB8B49-B681-027F-CB04-51CFEE4088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54726-12B3-E242-9DA1-9D13F5F9AF50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8798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4">
            <a:extLst>
              <a:ext uri="{FF2B5EF4-FFF2-40B4-BE49-F238E27FC236}">
                <a16:creationId xmlns:a16="http://schemas.microsoft.com/office/drawing/2014/main" id="{D84A8B38-063C-5838-5F45-20995965D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64213" y="10098466"/>
            <a:ext cx="1800000" cy="288000"/>
          </a:xfrm>
          <a:noFill/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 lang="de-DE" sz="800" smtClean="0">
                <a:solidFill>
                  <a:srgbClr val="111111"/>
                </a:solidFill>
                <a:latin typeface="Afacad" pitchFamily="2" charset="77"/>
                <a:cs typeface="Afacad" pitchFamily="2" charset="77"/>
              </a:defRPr>
            </a:lvl1pPr>
          </a:lstStyle>
          <a:p>
            <a:r>
              <a:rPr lang="de-DE"/>
              <a:t>alexander.toll@schwarzerfalke.com</a:t>
            </a:r>
          </a:p>
          <a:p>
            <a:r>
              <a:rPr lang="de-DE"/>
              <a:t>www.schwarzerfalke.com</a:t>
            </a:r>
            <a:endParaRPr lang="de-DE" dirty="0"/>
          </a:p>
        </p:txBody>
      </p:sp>
      <p:sp>
        <p:nvSpPr>
          <p:cNvPr id="3" name="Foliennummernplatzhalter 5">
            <a:extLst>
              <a:ext uri="{FF2B5EF4-FFF2-40B4-BE49-F238E27FC236}">
                <a16:creationId xmlns:a16="http://schemas.microsoft.com/office/drawing/2014/main" id="{29B8F59B-4E52-8AB3-F1E5-336AD63C7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9837" y="10098434"/>
            <a:ext cx="540000" cy="108000"/>
          </a:xfrm>
          <a:noFill/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t"/>
          <a:lstStyle>
            <a:lvl1pPr algn="ctr">
              <a:defRPr lang="de-DE" sz="800" smtClean="0">
                <a:solidFill>
                  <a:srgbClr val="111111"/>
                </a:solidFill>
                <a:latin typeface="Afacad" pitchFamily="2" charset="77"/>
                <a:cs typeface="Afacad" pitchFamily="2" charset="77"/>
              </a:defRPr>
            </a:lvl1pPr>
          </a:lstStyle>
          <a:p>
            <a:pPr>
              <a:spcAft>
                <a:spcPts val="300"/>
              </a:spcAft>
            </a:pPr>
            <a:fld id="{2184309A-8866-FB46-8774-63E5595FEFE7}" type="slidenum">
              <a:rPr lang="de-DE" smtClean="0"/>
              <a:pPr>
                <a:spcAft>
                  <a:spcPts val="300"/>
                </a:spcAft>
              </a:pPr>
              <a:t>‹Nr.›</a:t>
            </a:fld>
            <a:endParaRPr lang="de-DE" dirty="0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52AF12B5-AEBB-B25B-04EA-0B8BEDC211A8}"/>
              </a:ext>
            </a:extLst>
          </p:cNvPr>
          <p:cNvGrpSpPr/>
          <p:nvPr userDrawn="1"/>
        </p:nvGrpSpPr>
        <p:grpSpPr>
          <a:xfrm>
            <a:off x="395287" y="10098433"/>
            <a:ext cx="1488438" cy="288579"/>
            <a:chOff x="395287" y="10098433"/>
            <a:chExt cx="1488438" cy="288579"/>
          </a:xfrm>
        </p:grpSpPr>
        <p:grpSp>
          <p:nvGrpSpPr>
            <p:cNvPr id="56" name="Gruppieren 55">
              <a:extLst>
                <a:ext uri="{FF2B5EF4-FFF2-40B4-BE49-F238E27FC236}">
                  <a16:creationId xmlns:a16="http://schemas.microsoft.com/office/drawing/2014/main" id="{B516029F-8A9E-DB86-A0AE-5988FF5B045F}"/>
                </a:ext>
              </a:extLst>
            </p:cNvPr>
            <p:cNvGrpSpPr/>
            <p:nvPr userDrawn="1"/>
          </p:nvGrpSpPr>
          <p:grpSpPr>
            <a:xfrm>
              <a:off x="755501" y="10157287"/>
              <a:ext cx="1128224" cy="178084"/>
              <a:chOff x="1979634" y="4926992"/>
              <a:chExt cx="5307688" cy="837786"/>
            </a:xfrm>
            <a:solidFill>
              <a:srgbClr val="111111"/>
            </a:solidFill>
          </p:grpSpPr>
          <p:sp>
            <p:nvSpPr>
              <p:cNvPr id="11" name="Freihandform 10">
                <a:extLst>
                  <a:ext uri="{FF2B5EF4-FFF2-40B4-BE49-F238E27FC236}">
                    <a16:creationId xmlns:a16="http://schemas.microsoft.com/office/drawing/2014/main" id="{98CB7A86-36CF-DD86-E3FB-9BC44120A8D8}"/>
                  </a:ext>
                </a:extLst>
              </p:cNvPr>
              <p:cNvSpPr/>
              <p:nvPr/>
            </p:nvSpPr>
            <p:spPr>
              <a:xfrm>
                <a:off x="7138917" y="5550020"/>
                <a:ext cx="148405" cy="208060"/>
              </a:xfrm>
              <a:custGeom>
                <a:avLst/>
                <a:gdLst>
                  <a:gd name="connsiteX0" fmla="*/ 0 w 27512"/>
                  <a:gd name="connsiteY0" fmla="*/ 38571 h 38571"/>
                  <a:gd name="connsiteX1" fmla="*/ 0 w 27512"/>
                  <a:gd name="connsiteY1" fmla="*/ 0 h 38571"/>
                  <a:gd name="connsiteX2" fmla="*/ 9637 w 27512"/>
                  <a:gd name="connsiteY2" fmla="*/ 0 h 38571"/>
                  <a:gd name="connsiteX3" fmla="*/ 15863 w 27512"/>
                  <a:gd name="connsiteY3" fmla="*/ 1457 h 38571"/>
                  <a:gd name="connsiteX4" fmla="*/ 19876 w 27512"/>
                  <a:gd name="connsiteY4" fmla="*/ 5314 h 38571"/>
                  <a:gd name="connsiteX5" fmla="*/ 21324 w 27512"/>
                  <a:gd name="connsiteY5" fmla="*/ 10500 h 38571"/>
                  <a:gd name="connsiteX6" fmla="*/ 19531 w 27512"/>
                  <a:gd name="connsiteY6" fmla="*/ 16200 h 38571"/>
                  <a:gd name="connsiteX7" fmla="*/ 14628 w 27512"/>
                  <a:gd name="connsiteY7" fmla="*/ 19928 h 38571"/>
                  <a:gd name="connsiteX8" fmla="*/ 27512 w 27512"/>
                  <a:gd name="connsiteY8" fmla="*/ 38571 h 38571"/>
                  <a:gd name="connsiteX9" fmla="*/ 21838 w 27512"/>
                  <a:gd name="connsiteY9" fmla="*/ 38571 h 38571"/>
                  <a:gd name="connsiteX10" fmla="*/ 9637 w 27512"/>
                  <a:gd name="connsiteY10" fmla="*/ 20828 h 38571"/>
                  <a:gd name="connsiteX11" fmla="*/ 4859 w 27512"/>
                  <a:gd name="connsiteY11" fmla="*/ 20828 h 38571"/>
                  <a:gd name="connsiteX12" fmla="*/ 4859 w 27512"/>
                  <a:gd name="connsiteY12" fmla="*/ 38571 h 38571"/>
                  <a:gd name="connsiteX13" fmla="*/ 0 w 27512"/>
                  <a:gd name="connsiteY13" fmla="*/ 38571 h 38571"/>
                  <a:gd name="connsiteX14" fmla="*/ 4859 w 27512"/>
                  <a:gd name="connsiteY14" fmla="*/ 16714 h 38571"/>
                  <a:gd name="connsiteX15" fmla="*/ 9637 w 27512"/>
                  <a:gd name="connsiteY15" fmla="*/ 16714 h 38571"/>
                  <a:gd name="connsiteX16" fmla="*/ 13649 w 27512"/>
                  <a:gd name="connsiteY16" fmla="*/ 15814 h 38571"/>
                  <a:gd name="connsiteX17" fmla="*/ 15951 w 27512"/>
                  <a:gd name="connsiteY17" fmla="*/ 13457 h 38571"/>
                  <a:gd name="connsiteX18" fmla="*/ 16715 w 27512"/>
                  <a:gd name="connsiteY18" fmla="*/ 10500 h 38571"/>
                  <a:gd name="connsiteX19" fmla="*/ 14759 w 27512"/>
                  <a:gd name="connsiteY19" fmla="*/ 6086 h 38571"/>
                  <a:gd name="connsiteX20" fmla="*/ 9637 w 27512"/>
                  <a:gd name="connsiteY20" fmla="*/ 4371 h 38571"/>
                  <a:gd name="connsiteX21" fmla="*/ 4859 w 27512"/>
                  <a:gd name="connsiteY21" fmla="*/ 4371 h 38571"/>
                  <a:gd name="connsiteX22" fmla="*/ 4859 w 27512"/>
                  <a:gd name="connsiteY22" fmla="*/ 16714 h 38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7512" h="38571">
                    <a:moveTo>
                      <a:pt x="0" y="38571"/>
                    </a:moveTo>
                    <a:lnTo>
                      <a:pt x="0" y="0"/>
                    </a:lnTo>
                    <a:lnTo>
                      <a:pt x="9637" y="0"/>
                    </a:lnTo>
                    <a:cubicBezTo>
                      <a:pt x="12057" y="0"/>
                      <a:pt x="14132" y="486"/>
                      <a:pt x="15863" y="1457"/>
                    </a:cubicBezTo>
                    <a:cubicBezTo>
                      <a:pt x="17600" y="2428"/>
                      <a:pt x="18935" y="3714"/>
                      <a:pt x="19876" y="5314"/>
                    </a:cubicBezTo>
                    <a:cubicBezTo>
                      <a:pt x="20841" y="6885"/>
                      <a:pt x="21324" y="8614"/>
                      <a:pt x="21324" y="10500"/>
                    </a:cubicBezTo>
                    <a:cubicBezTo>
                      <a:pt x="21324" y="12614"/>
                      <a:pt x="20728" y="14514"/>
                      <a:pt x="19531" y="16200"/>
                    </a:cubicBezTo>
                    <a:cubicBezTo>
                      <a:pt x="18339" y="17886"/>
                      <a:pt x="16703" y="19128"/>
                      <a:pt x="14628" y="19928"/>
                    </a:cubicBezTo>
                    <a:lnTo>
                      <a:pt x="27512" y="38571"/>
                    </a:lnTo>
                    <a:lnTo>
                      <a:pt x="21838" y="38571"/>
                    </a:lnTo>
                    <a:lnTo>
                      <a:pt x="9637" y="20828"/>
                    </a:lnTo>
                    <a:lnTo>
                      <a:pt x="4859" y="20828"/>
                    </a:lnTo>
                    <a:lnTo>
                      <a:pt x="4859" y="38571"/>
                    </a:lnTo>
                    <a:lnTo>
                      <a:pt x="0" y="38571"/>
                    </a:lnTo>
                    <a:close/>
                    <a:moveTo>
                      <a:pt x="4859" y="16714"/>
                    </a:moveTo>
                    <a:lnTo>
                      <a:pt x="9637" y="16714"/>
                    </a:lnTo>
                    <a:cubicBezTo>
                      <a:pt x="11286" y="16714"/>
                      <a:pt x="12621" y="16414"/>
                      <a:pt x="13649" y="15814"/>
                    </a:cubicBezTo>
                    <a:cubicBezTo>
                      <a:pt x="14697" y="15186"/>
                      <a:pt x="15468" y="14400"/>
                      <a:pt x="15951" y="13457"/>
                    </a:cubicBezTo>
                    <a:cubicBezTo>
                      <a:pt x="16465" y="12485"/>
                      <a:pt x="16715" y="11500"/>
                      <a:pt x="16715" y="10500"/>
                    </a:cubicBezTo>
                    <a:cubicBezTo>
                      <a:pt x="16715" y="8700"/>
                      <a:pt x="16063" y="7229"/>
                      <a:pt x="14759" y="6086"/>
                    </a:cubicBezTo>
                    <a:cubicBezTo>
                      <a:pt x="13474" y="4942"/>
                      <a:pt x="11769" y="4371"/>
                      <a:pt x="9637" y="4371"/>
                    </a:cubicBezTo>
                    <a:lnTo>
                      <a:pt x="4859" y="4371"/>
                    </a:lnTo>
                    <a:lnTo>
                      <a:pt x="4859" y="16714"/>
                    </a:lnTo>
                    <a:close/>
                  </a:path>
                </a:pathLst>
              </a:custGeom>
              <a:grpFill/>
              <a:ln w="62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>
                  <a:solidFill>
                    <a:srgbClr val="111111"/>
                  </a:solidFill>
                </a:endParaRPr>
              </a:p>
            </p:txBody>
          </p:sp>
          <p:sp>
            <p:nvSpPr>
              <p:cNvPr id="12" name="Freihandform 11">
                <a:extLst>
                  <a:ext uri="{FF2B5EF4-FFF2-40B4-BE49-F238E27FC236}">
                    <a16:creationId xmlns:a16="http://schemas.microsoft.com/office/drawing/2014/main" id="{F350B13C-A206-00F8-1245-EDF1CA8FC0C2}"/>
                  </a:ext>
                </a:extLst>
              </p:cNvPr>
              <p:cNvSpPr/>
              <p:nvPr/>
            </p:nvSpPr>
            <p:spPr>
              <a:xfrm>
                <a:off x="6933489" y="5550020"/>
                <a:ext cx="134332" cy="210833"/>
              </a:xfrm>
              <a:custGeom>
                <a:avLst/>
                <a:gdLst>
                  <a:gd name="connsiteX0" fmla="*/ 12452 w 24903"/>
                  <a:gd name="connsiteY0" fmla="*/ 39085 h 39085"/>
                  <a:gd name="connsiteX1" fmla="*/ 6013 w 24903"/>
                  <a:gd name="connsiteY1" fmla="*/ 37499 h 39085"/>
                  <a:gd name="connsiteX2" fmla="*/ 1574 w 24903"/>
                  <a:gd name="connsiteY2" fmla="*/ 33043 h 39085"/>
                  <a:gd name="connsiteX3" fmla="*/ 0 w 24903"/>
                  <a:gd name="connsiteY3" fmla="*/ 26442 h 39085"/>
                  <a:gd name="connsiteX4" fmla="*/ 0 w 24903"/>
                  <a:gd name="connsiteY4" fmla="*/ 0 h 39085"/>
                  <a:gd name="connsiteX5" fmla="*/ 4859 w 24903"/>
                  <a:gd name="connsiteY5" fmla="*/ 0 h 39085"/>
                  <a:gd name="connsiteX6" fmla="*/ 4859 w 24903"/>
                  <a:gd name="connsiteY6" fmla="*/ 26271 h 39085"/>
                  <a:gd name="connsiteX7" fmla="*/ 7035 w 24903"/>
                  <a:gd name="connsiteY7" fmla="*/ 32400 h 39085"/>
                  <a:gd name="connsiteX8" fmla="*/ 12540 w 24903"/>
                  <a:gd name="connsiteY8" fmla="*/ 34714 h 39085"/>
                  <a:gd name="connsiteX9" fmla="*/ 17994 w 24903"/>
                  <a:gd name="connsiteY9" fmla="*/ 32442 h 39085"/>
                  <a:gd name="connsiteX10" fmla="*/ 20214 w 24903"/>
                  <a:gd name="connsiteY10" fmla="*/ 26442 h 39085"/>
                  <a:gd name="connsiteX11" fmla="*/ 20214 w 24903"/>
                  <a:gd name="connsiteY11" fmla="*/ 0 h 39085"/>
                  <a:gd name="connsiteX12" fmla="*/ 24904 w 24903"/>
                  <a:gd name="connsiteY12" fmla="*/ 0 h 39085"/>
                  <a:gd name="connsiteX13" fmla="*/ 24904 w 24903"/>
                  <a:gd name="connsiteY13" fmla="*/ 26271 h 39085"/>
                  <a:gd name="connsiteX14" fmla="*/ 23286 w 24903"/>
                  <a:gd name="connsiteY14" fmla="*/ 32957 h 39085"/>
                  <a:gd name="connsiteX15" fmla="*/ 18891 w 24903"/>
                  <a:gd name="connsiteY15" fmla="*/ 37457 h 39085"/>
                  <a:gd name="connsiteX16" fmla="*/ 12452 w 24903"/>
                  <a:gd name="connsiteY16" fmla="*/ 39085 h 39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903" h="39085">
                    <a:moveTo>
                      <a:pt x="12452" y="39085"/>
                    </a:moveTo>
                    <a:cubicBezTo>
                      <a:pt x="10032" y="39085"/>
                      <a:pt x="7887" y="38557"/>
                      <a:pt x="6013" y="37499"/>
                    </a:cubicBezTo>
                    <a:cubicBezTo>
                      <a:pt x="4132" y="36414"/>
                      <a:pt x="2658" y="34928"/>
                      <a:pt x="1574" y="33043"/>
                    </a:cubicBezTo>
                    <a:cubicBezTo>
                      <a:pt x="520" y="31128"/>
                      <a:pt x="0" y="28928"/>
                      <a:pt x="0" y="26442"/>
                    </a:cubicBezTo>
                    <a:lnTo>
                      <a:pt x="0" y="0"/>
                    </a:lnTo>
                    <a:lnTo>
                      <a:pt x="4859" y="0"/>
                    </a:lnTo>
                    <a:lnTo>
                      <a:pt x="4859" y="26271"/>
                    </a:lnTo>
                    <a:cubicBezTo>
                      <a:pt x="4859" y="28814"/>
                      <a:pt x="5586" y="30857"/>
                      <a:pt x="7035" y="32400"/>
                    </a:cubicBezTo>
                    <a:cubicBezTo>
                      <a:pt x="8483" y="33943"/>
                      <a:pt x="10320" y="34714"/>
                      <a:pt x="12540" y="34714"/>
                    </a:cubicBezTo>
                    <a:cubicBezTo>
                      <a:pt x="14728" y="34714"/>
                      <a:pt x="16546" y="33957"/>
                      <a:pt x="17994" y="32442"/>
                    </a:cubicBezTo>
                    <a:cubicBezTo>
                      <a:pt x="19474" y="30900"/>
                      <a:pt x="20214" y="28900"/>
                      <a:pt x="20214" y="26442"/>
                    </a:cubicBezTo>
                    <a:lnTo>
                      <a:pt x="20214" y="0"/>
                    </a:lnTo>
                    <a:lnTo>
                      <a:pt x="24904" y="0"/>
                    </a:lnTo>
                    <a:lnTo>
                      <a:pt x="24904" y="26271"/>
                    </a:lnTo>
                    <a:cubicBezTo>
                      <a:pt x="24904" y="28785"/>
                      <a:pt x="24365" y="31014"/>
                      <a:pt x="23286" y="32957"/>
                    </a:cubicBezTo>
                    <a:cubicBezTo>
                      <a:pt x="22233" y="34871"/>
                      <a:pt x="20766" y="36371"/>
                      <a:pt x="18891" y="37457"/>
                    </a:cubicBezTo>
                    <a:cubicBezTo>
                      <a:pt x="17041" y="38543"/>
                      <a:pt x="14897" y="39085"/>
                      <a:pt x="12452" y="39085"/>
                    </a:cubicBezTo>
                    <a:close/>
                  </a:path>
                </a:pathLst>
              </a:custGeom>
              <a:grpFill/>
              <a:ln w="62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>
                  <a:solidFill>
                    <a:srgbClr val="111111"/>
                  </a:solidFill>
                </a:endParaRPr>
              </a:p>
            </p:txBody>
          </p:sp>
          <p:sp>
            <p:nvSpPr>
              <p:cNvPr id="13" name="Freihandform 12">
                <a:extLst>
                  <a:ext uri="{FF2B5EF4-FFF2-40B4-BE49-F238E27FC236}">
                    <a16:creationId xmlns:a16="http://schemas.microsoft.com/office/drawing/2014/main" id="{F63B514E-DC8A-7EFD-0F3C-7B9BC9C7CA2A}"/>
                  </a:ext>
                </a:extLst>
              </p:cNvPr>
              <p:cNvSpPr/>
              <p:nvPr/>
            </p:nvSpPr>
            <p:spPr>
              <a:xfrm>
                <a:off x="6744164" y="5550020"/>
                <a:ext cx="136668" cy="208060"/>
              </a:xfrm>
              <a:custGeom>
                <a:avLst/>
                <a:gdLst>
                  <a:gd name="connsiteX0" fmla="*/ 0 w 25336"/>
                  <a:gd name="connsiteY0" fmla="*/ 4371 h 38571"/>
                  <a:gd name="connsiteX1" fmla="*/ 0 w 25336"/>
                  <a:gd name="connsiteY1" fmla="*/ 0 h 38571"/>
                  <a:gd name="connsiteX2" fmla="*/ 25336 w 25336"/>
                  <a:gd name="connsiteY2" fmla="*/ 0 h 38571"/>
                  <a:gd name="connsiteX3" fmla="*/ 25336 w 25336"/>
                  <a:gd name="connsiteY3" fmla="*/ 4371 h 38571"/>
                  <a:gd name="connsiteX4" fmla="*/ 15098 w 25336"/>
                  <a:gd name="connsiteY4" fmla="*/ 4371 h 38571"/>
                  <a:gd name="connsiteX5" fmla="*/ 15098 w 25336"/>
                  <a:gd name="connsiteY5" fmla="*/ 38571 h 38571"/>
                  <a:gd name="connsiteX6" fmla="*/ 10239 w 25336"/>
                  <a:gd name="connsiteY6" fmla="*/ 38571 h 38571"/>
                  <a:gd name="connsiteX7" fmla="*/ 10239 w 25336"/>
                  <a:gd name="connsiteY7" fmla="*/ 4371 h 38571"/>
                  <a:gd name="connsiteX8" fmla="*/ 0 w 25336"/>
                  <a:gd name="connsiteY8" fmla="*/ 4371 h 38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336" h="38571">
                    <a:moveTo>
                      <a:pt x="0" y="4371"/>
                    </a:moveTo>
                    <a:lnTo>
                      <a:pt x="0" y="0"/>
                    </a:lnTo>
                    <a:lnTo>
                      <a:pt x="25336" y="0"/>
                    </a:lnTo>
                    <a:lnTo>
                      <a:pt x="25336" y="4371"/>
                    </a:lnTo>
                    <a:lnTo>
                      <a:pt x="15098" y="4371"/>
                    </a:lnTo>
                    <a:lnTo>
                      <a:pt x="15098" y="38571"/>
                    </a:lnTo>
                    <a:lnTo>
                      <a:pt x="10239" y="38571"/>
                    </a:lnTo>
                    <a:lnTo>
                      <a:pt x="10239" y="4371"/>
                    </a:lnTo>
                    <a:lnTo>
                      <a:pt x="0" y="4371"/>
                    </a:lnTo>
                    <a:close/>
                  </a:path>
                </a:pathLst>
              </a:custGeom>
              <a:grpFill/>
              <a:ln w="62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>
                  <a:solidFill>
                    <a:srgbClr val="111111"/>
                  </a:solidFill>
                </a:endParaRPr>
              </a:p>
            </p:txBody>
          </p:sp>
          <p:sp>
            <p:nvSpPr>
              <p:cNvPr id="14" name="Freihandform 13">
                <a:extLst>
                  <a:ext uri="{FF2B5EF4-FFF2-40B4-BE49-F238E27FC236}">
                    <a16:creationId xmlns:a16="http://schemas.microsoft.com/office/drawing/2014/main" id="{35D9988C-A42F-E6BF-5433-1504B951A7FB}"/>
                  </a:ext>
                </a:extLst>
              </p:cNvPr>
              <p:cNvSpPr/>
              <p:nvPr/>
            </p:nvSpPr>
            <p:spPr>
              <a:xfrm>
                <a:off x="6517731" y="5542851"/>
                <a:ext cx="169777" cy="221928"/>
              </a:xfrm>
              <a:custGeom>
                <a:avLst/>
                <a:gdLst>
                  <a:gd name="connsiteX0" fmla="*/ 31475 w 31474"/>
                  <a:gd name="connsiteY0" fmla="*/ 41143 h 41142"/>
                  <a:gd name="connsiteX1" fmla="*/ 4602 w 31474"/>
                  <a:gd name="connsiteY1" fmla="*/ 12214 h 41142"/>
                  <a:gd name="connsiteX2" fmla="*/ 4602 w 31474"/>
                  <a:gd name="connsiteY2" fmla="*/ 39858 h 41142"/>
                  <a:gd name="connsiteX3" fmla="*/ 0 w 31474"/>
                  <a:gd name="connsiteY3" fmla="*/ 39858 h 41142"/>
                  <a:gd name="connsiteX4" fmla="*/ 0 w 31474"/>
                  <a:gd name="connsiteY4" fmla="*/ 0 h 41142"/>
                  <a:gd name="connsiteX5" fmla="*/ 26866 w 31474"/>
                  <a:gd name="connsiteY5" fmla="*/ 28929 h 41142"/>
                  <a:gd name="connsiteX6" fmla="*/ 26866 w 31474"/>
                  <a:gd name="connsiteY6" fmla="*/ 1286 h 41142"/>
                  <a:gd name="connsiteX7" fmla="*/ 31475 w 31474"/>
                  <a:gd name="connsiteY7" fmla="*/ 1286 h 41142"/>
                  <a:gd name="connsiteX8" fmla="*/ 31475 w 31474"/>
                  <a:gd name="connsiteY8" fmla="*/ 41143 h 41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474" h="41142">
                    <a:moveTo>
                      <a:pt x="31475" y="41143"/>
                    </a:moveTo>
                    <a:lnTo>
                      <a:pt x="4602" y="12214"/>
                    </a:lnTo>
                    <a:lnTo>
                      <a:pt x="4602" y="39858"/>
                    </a:lnTo>
                    <a:lnTo>
                      <a:pt x="0" y="39858"/>
                    </a:lnTo>
                    <a:lnTo>
                      <a:pt x="0" y="0"/>
                    </a:lnTo>
                    <a:lnTo>
                      <a:pt x="26866" y="28929"/>
                    </a:lnTo>
                    <a:lnTo>
                      <a:pt x="26866" y="1286"/>
                    </a:lnTo>
                    <a:lnTo>
                      <a:pt x="31475" y="1286"/>
                    </a:lnTo>
                    <a:lnTo>
                      <a:pt x="31475" y="41143"/>
                    </a:lnTo>
                    <a:close/>
                  </a:path>
                </a:pathLst>
              </a:custGeom>
              <a:grpFill/>
              <a:ln w="62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>
                  <a:solidFill>
                    <a:srgbClr val="111111"/>
                  </a:solidFill>
                </a:endParaRPr>
              </a:p>
            </p:txBody>
          </p:sp>
          <p:sp>
            <p:nvSpPr>
              <p:cNvPr id="15" name="Freihandform 14">
                <a:extLst>
                  <a:ext uri="{FF2B5EF4-FFF2-40B4-BE49-F238E27FC236}">
                    <a16:creationId xmlns:a16="http://schemas.microsoft.com/office/drawing/2014/main" id="{7EDCC06B-2E9B-54A2-1926-A1ED8A601E2B}"/>
                  </a:ext>
                </a:extLst>
              </p:cNvPr>
              <p:cNvSpPr/>
              <p:nvPr/>
            </p:nvSpPr>
            <p:spPr>
              <a:xfrm>
                <a:off x="6356272" y="5550020"/>
                <a:ext cx="102172" cy="208060"/>
              </a:xfrm>
              <a:custGeom>
                <a:avLst/>
                <a:gdLst>
                  <a:gd name="connsiteX0" fmla="*/ 0 w 18941"/>
                  <a:gd name="connsiteY0" fmla="*/ 38571 h 38571"/>
                  <a:gd name="connsiteX1" fmla="*/ 0 w 18941"/>
                  <a:gd name="connsiteY1" fmla="*/ 0 h 38571"/>
                  <a:gd name="connsiteX2" fmla="*/ 18941 w 18941"/>
                  <a:gd name="connsiteY2" fmla="*/ 0 h 38571"/>
                  <a:gd name="connsiteX3" fmla="*/ 18941 w 18941"/>
                  <a:gd name="connsiteY3" fmla="*/ 4371 h 38571"/>
                  <a:gd name="connsiteX4" fmla="*/ 4865 w 18941"/>
                  <a:gd name="connsiteY4" fmla="*/ 4371 h 38571"/>
                  <a:gd name="connsiteX5" fmla="*/ 4865 w 18941"/>
                  <a:gd name="connsiteY5" fmla="*/ 12600 h 38571"/>
                  <a:gd name="connsiteX6" fmla="*/ 15950 w 18941"/>
                  <a:gd name="connsiteY6" fmla="*/ 12600 h 38571"/>
                  <a:gd name="connsiteX7" fmla="*/ 15950 w 18941"/>
                  <a:gd name="connsiteY7" fmla="*/ 16971 h 38571"/>
                  <a:gd name="connsiteX8" fmla="*/ 4865 w 18941"/>
                  <a:gd name="connsiteY8" fmla="*/ 16971 h 38571"/>
                  <a:gd name="connsiteX9" fmla="*/ 4865 w 18941"/>
                  <a:gd name="connsiteY9" fmla="*/ 34200 h 38571"/>
                  <a:gd name="connsiteX10" fmla="*/ 18941 w 18941"/>
                  <a:gd name="connsiteY10" fmla="*/ 34200 h 38571"/>
                  <a:gd name="connsiteX11" fmla="*/ 18941 w 18941"/>
                  <a:gd name="connsiteY11" fmla="*/ 38571 h 38571"/>
                  <a:gd name="connsiteX12" fmla="*/ 0 w 18941"/>
                  <a:gd name="connsiteY12" fmla="*/ 38571 h 38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941" h="38571">
                    <a:moveTo>
                      <a:pt x="0" y="38571"/>
                    </a:moveTo>
                    <a:lnTo>
                      <a:pt x="0" y="0"/>
                    </a:lnTo>
                    <a:lnTo>
                      <a:pt x="18941" y="0"/>
                    </a:lnTo>
                    <a:lnTo>
                      <a:pt x="18941" y="4371"/>
                    </a:lnTo>
                    <a:lnTo>
                      <a:pt x="4865" y="4371"/>
                    </a:lnTo>
                    <a:lnTo>
                      <a:pt x="4865" y="12600"/>
                    </a:lnTo>
                    <a:lnTo>
                      <a:pt x="15950" y="12600"/>
                    </a:lnTo>
                    <a:lnTo>
                      <a:pt x="15950" y="16971"/>
                    </a:lnTo>
                    <a:lnTo>
                      <a:pt x="4865" y="16971"/>
                    </a:lnTo>
                    <a:lnTo>
                      <a:pt x="4865" y="34200"/>
                    </a:lnTo>
                    <a:lnTo>
                      <a:pt x="18941" y="34200"/>
                    </a:lnTo>
                    <a:lnTo>
                      <a:pt x="18941" y="38571"/>
                    </a:lnTo>
                    <a:lnTo>
                      <a:pt x="0" y="38571"/>
                    </a:lnTo>
                    <a:close/>
                  </a:path>
                </a:pathLst>
              </a:custGeom>
              <a:grpFill/>
              <a:ln w="62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>
                  <a:solidFill>
                    <a:srgbClr val="111111"/>
                  </a:solidFill>
                </a:endParaRPr>
              </a:p>
            </p:txBody>
          </p:sp>
          <p:sp>
            <p:nvSpPr>
              <p:cNvPr id="16" name="Freihandform 15">
                <a:extLst>
                  <a:ext uri="{FF2B5EF4-FFF2-40B4-BE49-F238E27FC236}">
                    <a16:creationId xmlns:a16="http://schemas.microsoft.com/office/drawing/2014/main" id="{08EE4C98-6B35-EFC4-BA4C-55AAB3B5CE0C}"/>
                  </a:ext>
                </a:extLst>
              </p:cNvPr>
              <p:cNvSpPr/>
              <p:nvPr/>
            </p:nvSpPr>
            <p:spPr>
              <a:xfrm>
                <a:off x="6108295" y="5545505"/>
                <a:ext cx="183613" cy="216383"/>
              </a:xfrm>
              <a:custGeom>
                <a:avLst/>
                <a:gdLst>
                  <a:gd name="connsiteX0" fmla="*/ 20007 w 34039"/>
                  <a:gd name="connsiteY0" fmla="*/ 40115 h 40114"/>
                  <a:gd name="connsiteX1" fmla="*/ 12201 w 34039"/>
                  <a:gd name="connsiteY1" fmla="*/ 38572 h 40114"/>
                  <a:gd name="connsiteX2" fmla="*/ 5800 w 34039"/>
                  <a:gd name="connsiteY2" fmla="*/ 34243 h 40114"/>
                  <a:gd name="connsiteX3" fmla="*/ 1536 w 34039"/>
                  <a:gd name="connsiteY3" fmla="*/ 27857 h 40114"/>
                  <a:gd name="connsiteX4" fmla="*/ 0 w 34039"/>
                  <a:gd name="connsiteY4" fmla="*/ 20057 h 40114"/>
                  <a:gd name="connsiteX5" fmla="*/ 1536 w 34039"/>
                  <a:gd name="connsiteY5" fmla="*/ 12300 h 40114"/>
                  <a:gd name="connsiteX6" fmla="*/ 5843 w 34039"/>
                  <a:gd name="connsiteY6" fmla="*/ 5914 h 40114"/>
                  <a:gd name="connsiteX7" fmla="*/ 12239 w 34039"/>
                  <a:gd name="connsiteY7" fmla="*/ 1586 h 40114"/>
                  <a:gd name="connsiteX8" fmla="*/ 20045 w 34039"/>
                  <a:gd name="connsiteY8" fmla="*/ 0 h 40114"/>
                  <a:gd name="connsiteX9" fmla="*/ 27725 w 34039"/>
                  <a:gd name="connsiteY9" fmla="*/ 1543 h 40114"/>
                  <a:gd name="connsiteX10" fmla="*/ 34039 w 34039"/>
                  <a:gd name="connsiteY10" fmla="*/ 5700 h 40114"/>
                  <a:gd name="connsiteX11" fmla="*/ 32628 w 34039"/>
                  <a:gd name="connsiteY11" fmla="*/ 11615 h 40114"/>
                  <a:gd name="connsiteX12" fmla="*/ 27343 w 34039"/>
                  <a:gd name="connsiteY12" fmla="*/ 6558 h 40114"/>
                  <a:gd name="connsiteX13" fmla="*/ 20045 w 34039"/>
                  <a:gd name="connsiteY13" fmla="*/ 4629 h 40114"/>
                  <a:gd name="connsiteX14" fmla="*/ 12414 w 34039"/>
                  <a:gd name="connsiteY14" fmla="*/ 6729 h 40114"/>
                  <a:gd name="connsiteX15" fmla="*/ 7041 w 34039"/>
                  <a:gd name="connsiteY15" fmla="*/ 12300 h 40114"/>
                  <a:gd name="connsiteX16" fmla="*/ 5035 w 34039"/>
                  <a:gd name="connsiteY16" fmla="*/ 20057 h 40114"/>
                  <a:gd name="connsiteX17" fmla="*/ 6997 w 34039"/>
                  <a:gd name="connsiteY17" fmla="*/ 27772 h 40114"/>
                  <a:gd name="connsiteX18" fmla="*/ 12370 w 34039"/>
                  <a:gd name="connsiteY18" fmla="*/ 33386 h 40114"/>
                  <a:gd name="connsiteX19" fmla="*/ 20007 w 34039"/>
                  <a:gd name="connsiteY19" fmla="*/ 35486 h 40114"/>
                  <a:gd name="connsiteX20" fmla="*/ 24528 w 34039"/>
                  <a:gd name="connsiteY20" fmla="*/ 34929 h 40114"/>
                  <a:gd name="connsiteX21" fmla="*/ 28490 w 34039"/>
                  <a:gd name="connsiteY21" fmla="*/ 33258 h 40114"/>
                  <a:gd name="connsiteX22" fmla="*/ 28490 w 34039"/>
                  <a:gd name="connsiteY22" fmla="*/ 23143 h 40114"/>
                  <a:gd name="connsiteX23" fmla="*/ 17913 w 34039"/>
                  <a:gd name="connsiteY23" fmla="*/ 23143 h 40114"/>
                  <a:gd name="connsiteX24" fmla="*/ 17913 w 34039"/>
                  <a:gd name="connsiteY24" fmla="*/ 18771 h 40114"/>
                  <a:gd name="connsiteX25" fmla="*/ 33186 w 34039"/>
                  <a:gd name="connsiteY25" fmla="*/ 18771 h 40114"/>
                  <a:gd name="connsiteX26" fmla="*/ 33186 w 34039"/>
                  <a:gd name="connsiteY26" fmla="*/ 35743 h 40114"/>
                  <a:gd name="connsiteX27" fmla="*/ 27130 w 34039"/>
                  <a:gd name="connsiteY27" fmla="*/ 39043 h 40114"/>
                  <a:gd name="connsiteX28" fmla="*/ 20007 w 34039"/>
                  <a:gd name="connsiteY28" fmla="*/ 40115 h 40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34039" h="40114">
                    <a:moveTo>
                      <a:pt x="20007" y="40115"/>
                    </a:moveTo>
                    <a:cubicBezTo>
                      <a:pt x="17217" y="40115"/>
                      <a:pt x="14615" y="39601"/>
                      <a:pt x="12201" y="38572"/>
                    </a:cubicBezTo>
                    <a:cubicBezTo>
                      <a:pt x="9781" y="37515"/>
                      <a:pt x="7649" y="36072"/>
                      <a:pt x="5800" y="34243"/>
                    </a:cubicBezTo>
                    <a:cubicBezTo>
                      <a:pt x="3981" y="32386"/>
                      <a:pt x="2558" y="30258"/>
                      <a:pt x="1536" y="27857"/>
                    </a:cubicBezTo>
                    <a:cubicBezTo>
                      <a:pt x="514" y="25429"/>
                      <a:pt x="0" y="22829"/>
                      <a:pt x="0" y="20057"/>
                    </a:cubicBezTo>
                    <a:cubicBezTo>
                      <a:pt x="0" y="17286"/>
                      <a:pt x="514" y="14700"/>
                      <a:pt x="1536" y="12300"/>
                    </a:cubicBezTo>
                    <a:cubicBezTo>
                      <a:pt x="2589" y="9871"/>
                      <a:pt x="4025" y="7743"/>
                      <a:pt x="5843" y="5914"/>
                    </a:cubicBezTo>
                    <a:cubicBezTo>
                      <a:pt x="7693" y="4057"/>
                      <a:pt x="9825" y="2614"/>
                      <a:pt x="12239" y="1586"/>
                    </a:cubicBezTo>
                    <a:cubicBezTo>
                      <a:pt x="14659" y="529"/>
                      <a:pt x="17261" y="0"/>
                      <a:pt x="20045" y="0"/>
                    </a:cubicBezTo>
                    <a:cubicBezTo>
                      <a:pt x="22778" y="0"/>
                      <a:pt x="25336" y="515"/>
                      <a:pt x="27725" y="1543"/>
                    </a:cubicBezTo>
                    <a:cubicBezTo>
                      <a:pt x="30114" y="2543"/>
                      <a:pt x="32215" y="3929"/>
                      <a:pt x="34039" y="5700"/>
                    </a:cubicBezTo>
                    <a:lnTo>
                      <a:pt x="32628" y="11615"/>
                    </a:lnTo>
                    <a:cubicBezTo>
                      <a:pt x="31324" y="9500"/>
                      <a:pt x="29556" y="7815"/>
                      <a:pt x="27343" y="6558"/>
                    </a:cubicBezTo>
                    <a:cubicBezTo>
                      <a:pt x="25148" y="5272"/>
                      <a:pt x="22722" y="4629"/>
                      <a:pt x="20045" y="4629"/>
                    </a:cubicBezTo>
                    <a:cubicBezTo>
                      <a:pt x="17230" y="4629"/>
                      <a:pt x="14690" y="5329"/>
                      <a:pt x="12414" y="6729"/>
                    </a:cubicBezTo>
                    <a:cubicBezTo>
                      <a:pt x="10163" y="8101"/>
                      <a:pt x="8377" y="9957"/>
                      <a:pt x="7041" y="12300"/>
                    </a:cubicBezTo>
                    <a:cubicBezTo>
                      <a:pt x="5699" y="14615"/>
                      <a:pt x="5035" y="17200"/>
                      <a:pt x="5035" y="20057"/>
                    </a:cubicBezTo>
                    <a:cubicBezTo>
                      <a:pt x="5035" y="22858"/>
                      <a:pt x="5687" y="25429"/>
                      <a:pt x="6997" y="27772"/>
                    </a:cubicBezTo>
                    <a:cubicBezTo>
                      <a:pt x="8333" y="30115"/>
                      <a:pt x="10126" y="31986"/>
                      <a:pt x="12370" y="33386"/>
                    </a:cubicBezTo>
                    <a:cubicBezTo>
                      <a:pt x="14646" y="34786"/>
                      <a:pt x="17192" y="35486"/>
                      <a:pt x="20007" y="35486"/>
                    </a:cubicBezTo>
                    <a:cubicBezTo>
                      <a:pt x="21600" y="35486"/>
                      <a:pt x="23104" y="35300"/>
                      <a:pt x="24528" y="34929"/>
                    </a:cubicBezTo>
                    <a:cubicBezTo>
                      <a:pt x="25976" y="34529"/>
                      <a:pt x="27299" y="33971"/>
                      <a:pt x="28490" y="33258"/>
                    </a:cubicBezTo>
                    <a:lnTo>
                      <a:pt x="28490" y="23143"/>
                    </a:lnTo>
                    <a:lnTo>
                      <a:pt x="17913" y="23143"/>
                    </a:lnTo>
                    <a:lnTo>
                      <a:pt x="17913" y="18771"/>
                    </a:lnTo>
                    <a:lnTo>
                      <a:pt x="33186" y="18771"/>
                    </a:lnTo>
                    <a:lnTo>
                      <a:pt x="33186" y="35743"/>
                    </a:lnTo>
                    <a:cubicBezTo>
                      <a:pt x="31450" y="37200"/>
                      <a:pt x="29431" y="38300"/>
                      <a:pt x="27130" y="39043"/>
                    </a:cubicBezTo>
                    <a:cubicBezTo>
                      <a:pt x="24854" y="39757"/>
                      <a:pt x="22477" y="40115"/>
                      <a:pt x="20007" y="40115"/>
                    </a:cubicBezTo>
                    <a:close/>
                  </a:path>
                </a:pathLst>
              </a:custGeom>
              <a:grpFill/>
              <a:ln w="62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>
                  <a:solidFill>
                    <a:srgbClr val="111111"/>
                  </a:solidFill>
                </a:endParaRPr>
              </a:p>
            </p:txBody>
          </p:sp>
          <p:sp>
            <p:nvSpPr>
              <p:cNvPr id="17" name="Freihandform 16">
                <a:extLst>
                  <a:ext uri="{FF2B5EF4-FFF2-40B4-BE49-F238E27FC236}">
                    <a16:creationId xmlns:a16="http://schemas.microsoft.com/office/drawing/2014/main" id="{EFE8D202-9BD1-4BA3-1542-4ED43C39DCDE}"/>
                  </a:ext>
                </a:extLst>
              </p:cNvPr>
              <p:cNvSpPr/>
              <p:nvPr/>
            </p:nvSpPr>
            <p:spPr>
              <a:xfrm>
                <a:off x="5904831" y="5542851"/>
                <a:ext cx="175797" cy="214997"/>
              </a:xfrm>
              <a:custGeom>
                <a:avLst/>
                <a:gdLst>
                  <a:gd name="connsiteX0" fmla="*/ 0 w 32590"/>
                  <a:gd name="connsiteY0" fmla="*/ 39858 h 39857"/>
                  <a:gd name="connsiteX1" fmla="*/ 16252 w 32590"/>
                  <a:gd name="connsiteY1" fmla="*/ 0 h 39857"/>
                  <a:gd name="connsiteX2" fmla="*/ 16339 w 32590"/>
                  <a:gd name="connsiteY2" fmla="*/ 0 h 39857"/>
                  <a:gd name="connsiteX3" fmla="*/ 32591 w 32590"/>
                  <a:gd name="connsiteY3" fmla="*/ 39858 h 39857"/>
                  <a:gd name="connsiteX4" fmla="*/ 27431 w 32590"/>
                  <a:gd name="connsiteY4" fmla="*/ 39858 h 39857"/>
                  <a:gd name="connsiteX5" fmla="*/ 22910 w 32590"/>
                  <a:gd name="connsiteY5" fmla="*/ 28414 h 39857"/>
                  <a:gd name="connsiteX6" fmla="*/ 9474 w 32590"/>
                  <a:gd name="connsiteY6" fmla="*/ 28414 h 39857"/>
                  <a:gd name="connsiteX7" fmla="*/ 4909 w 32590"/>
                  <a:gd name="connsiteY7" fmla="*/ 39858 h 39857"/>
                  <a:gd name="connsiteX8" fmla="*/ 0 w 32590"/>
                  <a:gd name="connsiteY8" fmla="*/ 39858 h 39857"/>
                  <a:gd name="connsiteX9" fmla="*/ 11091 w 32590"/>
                  <a:gd name="connsiteY9" fmla="*/ 24343 h 39857"/>
                  <a:gd name="connsiteX10" fmla="*/ 21286 w 32590"/>
                  <a:gd name="connsiteY10" fmla="*/ 24343 h 39857"/>
                  <a:gd name="connsiteX11" fmla="*/ 18258 w 32590"/>
                  <a:gd name="connsiteY11" fmla="*/ 16715 h 39857"/>
                  <a:gd name="connsiteX12" fmla="*/ 17192 w 32590"/>
                  <a:gd name="connsiteY12" fmla="*/ 13843 h 39857"/>
                  <a:gd name="connsiteX13" fmla="*/ 16170 w 32590"/>
                  <a:gd name="connsiteY13" fmla="*/ 10457 h 39857"/>
                  <a:gd name="connsiteX14" fmla="*/ 15186 w 32590"/>
                  <a:gd name="connsiteY14" fmla="*/ 13843 h 39857"/>
                  <a:gd name="connsiteX15" fmla="*/ 14120 w 32590"/>
                  <a:gd name="connsiteY15" fmla="*/ 16715 h 39857"/>
                  <a:gd name="connsiteX16" fmla="*/ 11091 w 32590"/>
                  <a:gd name="connsiteY16" fmla="*/ 24343 h 39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2590" h="39857">
                    <a:moveTo>
                      <a:pt x="0" y="39858"/>
                    </a:moveTo>
                    <a:lnTo>
                      <a:pt x="16252" y="0"/>
                    </a:lnTo>
                    <a:lnTo>
                      <a:pt x="16339" y="0"/>
                    </a:lnTo>
                    <a:lnTo>
                      <a:pt x="32591" y="39858"/>
                    </a:lnTo>
                    <a:lnTo>
                      <a:pt x="27431" y="39858"/>
                    </a:lnTo>
                    <a:lnTo>
                      <a:pt x="22910" y="28414"/>
                    </a:lnTo>
                    <a:lnTo>
                      <a:pt x="9474" y="28414"/>
                    </a:lnTo>
                    <a:lnTo>
                      <a:pt x="4909" y="39858"/>
                    </a:lnTo>
                    <a:lnTo>
                      <a:pt x="0" y="39858"/>
                    </a:lnTo>
                    <a:close/>
                    <a:moveTo>
                      <a:pt x="11091" y="24343"/>
                    </a:moveTo>
                    <a:lnTo>
                      <a:pt x="21286" y="24343"/>
                    </a:lnTo>
                    <a:lnTo>
                      <a:pt x="18258" y="16715"/>
                    </a:lnTo>
                    <a:cubicBezTo>
                      <a:pt x="17888" y="15743"/>
                      <a:pt x="17531" y="14786"/>
                      <a:pt x="17192" y="13843"/>
                    </a:cubicBezTo>
                    <a:cubicBezTo>
                      <a:pt x="16853" y="12900"/>
                      <a:pt x="16509" y="11772"/>
                      <a:pt x="16170" y="10457"/>
                    </a:cubicBezTo>
                    <a:cubicBezTo>
                      <a:pt x="15825" y="11772"/>
                      <a:pt x="15499" y="12900"/>
                      <a:pt x="15186" y="13843"/>
                    </a:cubicBezTo>
                    <a:cubicBezTo>
                      <a:pt x="14872" y="14757"/>
                      <a:pt x="14521" y="15715"/>
                      <a:pt x="14120" y="16715"/>
                    </a:cubicBezTo>
                    <a:lnTo>
                      <a:pt x="11091" y="24343"/>
                    </a:lnTo>
                    <a:close/>
                  </a:path>
                </a:pathLst>
              </a:custGeom>
              <a:grpFill/>
              <a:ln w="62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>
                  <a:solidFill>
                    <a:srgbClr val="111111"/>
                  </a:solidFill>
                </a:endParaRPr>
              </a:p>
            </p:txBody>
          </p:sp>
          <p:sp>
            <p:nvSpPr>
              <p:cNvPr id="18" name="Freihandform 17">
                <a:extLst>
                  <a:ext uri="{FF2B5EF4-FFF2-40B4-BE49-F238E27FC236}">
                    <a16:creationId xmlns:a16="http://schemas.microsoft.com/office/drawing/2014/main" id="{F39AA9EC-35DF-D1CF-5211-618786EC6F5D}"/>
                  </a:ext>
                </a:extLst>
              </p:cNvPr>
              <p:cNvSpPr/>
              <p:nvPr/>
            </p:nvSpPr>
            <p:spPr>
              <a:xfrm>
                <a:off x="5633891" y="5546567"/>
                <a:ext cx="156453" cy="213605"/>
              </a:xfrm>
              <a:custGeom>
                <a:avLst/>
                <a:gdLst>
                  <a:gd name="connsiteX0" fmla="*/ 12665 w 29004"/>
                  <a:gd name="connsiteY0" fmla="*/ 39600 h 39599"/>
                  <a:gd name="connsiteX1" fmla="*/ 6138 w 29004"/>
                  <a:gd name="connsiteY1" fmla="*/ 38100 h 39599"/>
                  <a:gd name="connsiteX2" fmla="*/ 1618 w 29004"/>
                  <a:gd name="connsiteY2" fmla="*/ 33857 h 39599"/>
                  <a:gd name="connsiteX3" fmla="*/ 0 w 29004"/>
                  <a:gd name="connsiteY3" fmla="*/ 27600 h 39599"/>
                  <a:gd name="connsiteX4" fmla="*/ 1147 w 29004"/>
                  <a:gd name="connsiteY4" fmla="*/ 22543 h 39599"/>
                  <a:gd name="connsiteX5" fmla="*/ 3963 w 29004"/>
                  <a:gd name="connsiteY5" fmla="*/ 19071 h 39599"/>
                  <a:gd name="connsiteX6" fmla="*/ 6991 w 29004"/>
                  <a:gd name="connsiteY6" fmla="*/ 16929 h 39599"/>
                  <a:gd name="connsiteX7" fmla="*/ 6138 w 29004"/>
                  <a:gd name="connsiteY7" fmla="*/ 15814 h 39599"/>
                  <a:gd name="connsiteX8" fmla="*/ 4176 w 29004"/>
                  <a:gd name="connsiteY8" fmla="*/ 12771 h 39599"/>
                  <a:gd name="connsiteX9" fmla="*/ 3323 w 29004"/>
                  <a:gd name="connsiteY9" fmla="*/ 8872 h 39599"/>
                  <a:gd name="connsiteX10" fmla="*/ 4521 w 29004"/>
                  <a:gd name="connsiteY10" fmla="*/ 4372 h 39599"/>
                  <a:gd name="connsiteX11" fmla="*/ 7718 w 29004"/>
                  <a:gd name="connsiteY11" fmla="*/ 1200 h 39599"/>
                  <a:gd name="connsiteX12" fmla="*/ 12239 w 29004"/>
                  <a:gd name="connsiteY12" fmla="*/ 0 h 39599"/>
                  <a:gd name="connsiteX13" fmla="*/ 16759 w 29004"/>
                  <a:gd name="connsiteY13" fmla="*/ 1200 h 39599"/>
                  <a:gd name="connsiteX14" fmla="*/ 20001 w 29004"/>
                  <a:gd name="connsiteY14" fmla="*/ 4372 h 39599"/>
                  <a:gd name="connsiteX15" fmla="*/ 21242 w 29004"/>
                  <a:gd name="connsiteY15" fmla="*/ 8829 h 39599"/>
                  <a:gd name="connsiteX16" fmla="*/ 20001 w 29004"/>
                  <a:gd name="connsiteY16" fmla="*/ 13243 h 39599"/>
                  <a:gd name="connsiteX17" fmla="*/ 17230 w 29004"/>
                  <a:gd name="connsiteY17" fmla="*/ 15943 h 39599"/>
                  <a:gd name="connsiteX18" fmla="*/ 14885 w 29004"/>
                  <a:gd name="connsiteY18" fmla="*/ 17357 h 39599"/>
                  <a:gd name="connsiteX19" fmla="*/ 13474 w 29004"/>
                  <a:gd name="connsiteY19" fmla="*/ 18085 h 39599"/>
                  <a:gd name="connsiteX20" fmla="*/ 22390 w 29004"/>
                  <a:gd name="connsiteY20" fmla="*/ 30428 h 39599"/>
                  <a:gd name="connsiteX21" fmla="*/ 25587 w 29004"/>
                  <a:gd name="connsiteY21" fmla="*/ 22757 h 39599"/>
                  <a:gd name="connsiteX22" fmla="*/ 29004 w 29004"/>
                  <a:gd name="connsiteY22" fmla="*/ 27471 h 39599"/>
                  <a:gd name="connsiteX23" fmla="*/ 24779 w 29004"/>
                  <a:gd name="connsiteY23" fmla="*/ 34115 h 39599"/>
                  <a:gd name="connsiteX24" fmla="*/ 28403 w 29004"/>
                  <a:gd name="connsiteY24" fmla="*/ 39086 h 39599"/>
                  <a:gd name="connsiteX25" fmla="*/ 22948 w 29004"/>
                  <a:gd name="connsiteY25" fmla="*/ 39086 h 39599"/>
                  <a:gd name="connsiteX26" fmla="*/ 21198 w 29004"/>
                  <a:gd name="connsiteY26" fmla="*/ 36728 h 39599"/>
                  <a:gd name="connsiteX27" fmla="*/ 17104 w 29004"/>
                  <a:gd name="connsiteY27" fmla="*/ 38914 h 39599"/>
                  <a:gd name="connsiteX28" fmla="*/ 12665 w 29004"/>
                  <a:gd name="connsiteY28" fmla="*/ 39600 h 39599"/>
                  <a:gd name="connsiteX29" fmla="*/ 12922 w 29004"/>
                  <a:gd name="connsiteY29" fmla="*/ 35314 h 39599"/>
                  <a:gd name="connsiteX30" fmla="*/ 16038 w 29004"/>
                  <a:gd name="connsiteY30" fmla="*/ 34800 h 39599"/>
                  <a:gd name="connsiteX31" fmla="*/ 18935 w 29004"/>
                  <a:gd name="connsiteY31" fmla="*/ 33471 h 39599"/>
                  <a:gd name="connsiteX32" fmla="*/ 9380 w 29004"/>
                  <a:gd name="connsiteY32" fmla="*/ 20143 h 39599"/>
                  <a:gd name="connsiteX33" fmla="*/ 7417 w 29004"/>
                  <a:gd name="connsiteY33" fmla="*/ 21600 h 39599"/>
                  <a:gd name="connsiteX34" fmla="*/ 5543 w 29004"/>
                  <a:gd name="connsiteY34" fmla="*/ 23957 h 39599"/>
                  <a:gd name="connsiteX35" fmla="*/ 4778 w 29004"/>
                  <a:gd name="connsiteY35" fmla="*/ 27428 h 39599"/>
                  <a:gd name="connsiteX36" fmla="*/ 6909 w 29004"/>
                  <a:gd name="connsiteY36" fmla="*/ 32957 h 39599"/>
                  <a:gd name="connsiteX37" fmla="*/ 12922 w 29004"/>
                  <a:gd name="connsiteY37" fmla="*/ 35314 h 39599"/>
                  <a:gd name="connsiteX38" fmla="*/ 11129 w 29004"/>
                  <a:gd name="connsiteY38" fmla="*/ 14700 h 39599"/>
                  <a:gd name="connsiteX39" fmla="*/ 12878 w 29004"/>
                  <a:gd name="connsiteY39" fmla="*/ 13800 h 39599"/>
                  <a:gd name="connsiteX40" fmla="*/ 14327 w 29004"/>
                  <a:gd name="connsiteY40" fmla="*/ 12900 h 39599"/>
                  <a:gd name="connsiteX41" fmla="*/ 15907 w 29004"/>
                  <a:gd name="connsiteY41" fmla="*/ 11228 h 39599"/>
                  <a:gd name="connsiteX42" fmla="*/ 16634 w 29004"/>
                  <a:gd name="connsiteY42" fmla="*/ 8614 h 39599"/>
                  <a:gd name="connsiteX43" fmla="*/ 15355 w 29004"/>
                  <a:gd name="connsiteY43" fmla="*/ 5443 h 39599"/>
                  <a:gd name="connsiteX44" fmla="*/ 12239 w 29004"/>
                  <a:gd name="connsiteY44" fmla="*/ 4115 h 39599"/>
                  <a:gd name="connsiteX45" fmla="*/ 9129 w 29004"/>
                  <a:gd name="connsiteY45" fmla="*/ 5400 h 39599"/>
                  <a:gd name="connsiteX46" fmla="*/ 7931 w 29004"/>
                  <a:gd name="connsiteY46" fmla="*/ 8485 h 39599"/>
                  <a:gd name="connsiteX47" fmla="*/ 8527 w 29004"/>
                  <a:gd name="connsiteY47" fmla="*/ 10757 h 39599"/>
                  <a:gd name="connsiteX48" fmla="*/ 9982 w 29004"/>
                  <a:gd name="connsiteY48" fmla="*/ 13028 h 39599"/>
                  <a:gd name="connsiteX49" fmla="*/ 11129 w 29004"/>
                  <a:gd name="connsiteY49" fmla="*/ 14700 h 39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29004" h="39599">
                    <a:moveTo>
                      <a:pt x="12665" y="39600"/>
                    </a:moveTo>
                    <a:cubicBezTo>
                      <a:pt x="10220" y="39600"/>
                      <a:pt x="8044" y="39100"/>
                      <a:pt x="6138" y="38100"/>
                    </a:cubicBezTo>
                    <a:cubicBezTo>
                      <a:pt x="4232" y="37072"/>
                      <a:pt x="2727" y="35657"/>
                      <a:pt x="1618" y="33857"/>
                    </a:cubicBezTo>
                    <a:cubicBezTo>
                      <a:pt x="539" y="32029"/>
                      <a:pt x="0" y="29943"/>
                      <a:pt x="0" y="27600"/>
                    </a:cubicBezTo>
                    <a:cubicBezTo>
                      <a:pt x="0" y="25600"/>
                      <a:pt x="382" y="23914"/>
                      <a:pt x="1147" y="22543"/>
                    </a:cubicBezTo>
                    <a:cubicBezTo>
                      <a:pt x="1944" y="21143"/>
                      <a:pt x="2884" y="19985"/>
                      <a:pt x="3963" y="19071"/>
                    </a:cubicBezTo>
                    <a:cubicBezTo>
                      <a:pt x="5072" y="18157"/>
                      <a:pt x="6082" y="17443"/>
                      <a:pt x="6991" y="16929"/>
                    </a:cubicBezTo>
                    <a:lnTo>
                      <a:pt x="6138" y="15814"/>
                    </a:lnTo>
                    <a:cubicBezTo>
                      <a:pt x="5430" y="14871"/>
                      <a:pt x="4778" y="13857"/>
                      <a:pt x="4176" y="12771"/>
                    </a:cubicBezTo>
                    <a:cubicBezTo>
                      <a:pt x="3611" y="11657"/>
                      <a:pt x="3323" y="10357"/>
                      <a:pt x="3323" y="8872"/>
                    </a:cubicBezTo>
                    <a:cubicBezTo>
                      <a:pt x="3323" y="7186"/>
                      <a:pt x="3724" y="5686"/>
                      <a:pt x="4521" y="4372"/>
                    </a:cubicBezTo>
                    <a:cubicBezTo>
                      <a:pt x="5317" y="3028"/>
                      <a:pt x="6383" y="1971"/>
                      <a:pt x="7718" y="1200"/>
                    </a:cubicBezTo>
                    <a:cubicBezTo>
                      <a:pt x="9085" y="400"/>
                      <a:pt x="10590" y="0"/>
                      <a:pt x="12239" y="0"/>
                    </a:cubicBezTo>
                    <a:cubicBezTo>
                      <a:pt x="13888" y="0"/>
                      <a:pt x="15399" y="400"/>
                      <a:pt x="16759" y="1200"/>
                    </a:cubicBezTo>
                    <a:cubicBezTo>
                      <a:pt x="18126" y="1971"/>
                      <a:pt x="19205" y="3028"/>
                      <a:pt x="20001" y="4372"/>
                    </a:cubicBezTo>
                    <a:cubicBezTo>
                      <a:pt x="20829" y="5686"/>
                      <a:pt x="21242" y="7171"/>
                      <a:pt x="21242" y="8829"/>
                    </a:cubicBezTo>
                    <a:cubicBezTo>
                      <a:pt x="21242" y="10600"/>
                      <a:pt x="20829" y="12071"/>
                      <a:pt x="20001" y="13243"/>
                    </a:cubicBezTo>
                    <a:cubicBezTo>
                      <a:pt x="19180" y="14385"/>
                      <a:pt x="18252" y="15286"/>
                      <a:pt x="17230" y="15943"/>
                    </a:cubicBezTo>
                    <a:cubicBezTo>
                      <a:pt x="16233" y="16572"/>
                      <a:pt x="15455" y="17043"/>
                      <a:pt x="14885" y="17357"/>
                    </a:cubicBezTo>
                    <a:lnTo>
                      <a:pt x="13474" y="18085"/>
                    </a:lnTo>
                    <a:lnTo>
                      <a:pt x="22390" y="30428"/>
                    </a:lnTo>
                    <a:cubicBezTo>
                      <a:pt x="24271" y="28200"/>
                      <a:pt x="25336" y="25643"/>
                      <a:pt x="25587" y="22757"/>
                    </a:cubicBezTo>
                    <a:lnTo>
                      <a:pt x="29004" y="27471"/>
                    </a:lnTo>
                    <a:cubicBezTo>
                      <a:pt x="28033" y="30043"/>
                      <a:pt x="26628" y="32257"/>
                      <a:pt x="24779" y="34115"/>
                    </a:cubicBezTo>
                    <a:lnTo>
                      <a:pt x="28403" y="39086"/>
                    </a:lnTo>
                    <a:lnTo>
                      <a:pt x="22948" y="39086"/>
                    </a:lnTo>
                    <a:lnTo>
                      <a:pt x="21198" y="36728"/>
                    </a:lnTo>
                    <a:cubicBezTo>
                      <a:pt x="19919" y="37700"/>
                      <a:pt x="18553" y="38429"/>
                      <a:pt x="17104" y="38914"/>
                    </a:cubicBezTo>
                    <a:cubicBezTo>
                      <a:pt x="15650" y="39371"/>
                      <a:pt x="14176" y="39600"/>
                      <a:pt x="12665" y="39600"/>
                    </a:cubicBezTo>
                    <a:close/>
                    <a:moveTo>
                      <a:pt x="12922" y="35314"/>
                    </a:moveTo>
                    <a:cubicBezTo>
                      <a:pt x="14001" y="35314"/>
                      <a:pt x="15041" y="35143"/>
                      <a:pt x="16038" y="34800"/>
                    </a:cubicBezTo>
                    <a:cubicBezTo>
                      <a:pt x="17060" y="34457"/>
                      <a:pt x="18026" y="34014"/>
                      <a:pt x="18935" y="33471"/>
                    </a:cubicBezTo>
                    <a:lnTo>
                      <a:pt x="9380" y="20143"/>
                    </a:lnTo>
                    <a:cubicBezTo>
                      <a:pt x="8784" y="20486"/>
                      <a:pt x="8132" y="20971"/>
                      <a:pt x="7417" y="21600"/>
                    </a:cubicBezTo>
                    <a:cubicBezTo>
                      <a:pt x="6709" y="22200"/>
                      <a:pt x="6082" y="22986"/>
                      <a:pt x="5543" y="23957"/>
                    </a:cubicBezTo>
                    <a:cubicBezTo>
                      <a:pt x="5028" y="24900"/>
                      <a:pt x="4778" y="26057"/>
                      <a:pt x="4778" y="27428"/>
                    </a:cubicBezTo>
                    <a:cubicBezTo>
                      <a:pt x="4778" y="29543"/>
                      <a:pt x="5486" y="31386"/>
                      <a:pt x="6909" y="32957"/>
                    </a:cubicBezTo>
                    <a:cubicBezTo>
                      <a:pt x="8333" y="34528"/>
                      <a:pt x="10333" y="35314"/>
                      <a:pt x="12922" y="35314"/>
                    </a:cubicBezTo>
                    <a:close/>
                    <a:moveTo>
                      <a:pt x="11129" y="14700"/>
                    </a:moveTo>
                    <a:lnTo>
                      <a:pt x="12878" y="13800"/>
                    </a:lnTo>
                    <a:cubicBezTo>
                      <a:pt x="13248" y="13600"/>
                      <a:pt x="13731" y="13300"/>
                      <a:pt x="14327" y="12900"/>
                    </a:cubicBezTo>
                    <a:cubicBezTo>
                      <a:pt x="14929" y="12500"/>
                      <a:pt x="15455" y="11943"/>
                      <a:pt x="15907" y="11228"/>
                    </a:cubicBezTo>
                    <a:cubicBezTo>
                      <a:pt x="16389" y="10514"/>
                      <a:pt x="16634" y="9643"/>
                      <a:pt x="16634" y="8614"/>
                    </a:cubicBezTo>
                    <a:cubicBezTo>
                      <a:pt x="16634" y="7357"/>
                      <a:pt x="16208" y="6300"/>
                      <a:pt x="15355" y="5443"/>
                    </a:cubicBezTo>
                    <a:cubicBezTo>
                      <a:pt x="14527" y="4557"/>
                      <a:pt x="13493" y="4115"/>
                      <a:pt x="12239" y="4115"/>
                    </a:cubicBezTo>
                    <a:cubicBezTo>
                      <a:pt x="10991" y="4115"/>
                      <a:pt x="9950" y="4543"/>
                      <a:pt x="9129" y="5400"/>
                    </a:cubicBezTo>
                    <a:cubicBezTo>
                      <a:pt x="8333" y="6257"/>
                      <a:pt x="7931" y="7286"/>
                      <a:pt x="7931" y="8485"/>
                    </a:cubicBezTo>
                    <a:cubicBezTo>
                      <a:pt x="7931" y="9286"/>
                      <a:pt x="8132" y="10043"/>
                      <a:pt x="8527" y="10757"/>
                    </a:cubicBezTo>
                    <a:cubicBezTo>
                      <a:pt x="8953" y="11443"/>
                      <a:pt x="9436" y="12200"/>
                      <a:pt x="9982" y="13028"/>
                    </a:cubicBezTo>
                    <a:lnTo>
                      <a:pt x="11129" y="14700"/>
                    </a:lnTo>
                    <a:close/>
                  </a:path>
                </a:pathLst>
              </a:custGeom>
              <a:grpFill/>
              <a:ln w="62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>
                  <a:solidFill>
                    <a:srgbClr val="111111"/>
                  </a:solidFill>
                </a:endParaRPr>
              </a:p>
            </p:txBody>
          </p:sp>
          <p:sp>
            <p:nvSpPr>
              <p:cNvPr id="19" name="Freihandform 18">
                <a:extLst>
                  <a:ext uri="{FF2B5EF4-FFF2-40B4-BE49-F238E27FC236}">
                    <a16:creationId xmlns:a16="http://schemas.microsoft.com/office/drawing/2014/main" id="{737F8B0A-6B3D-2545-3438-AFD419648BA5}"/>
                  </a:ext>
                </a:extLst>
              </p:cNvPr>
              <p:cNvSpPr/>
              <p:nvPr/>
            </p:nvSpPr>
            <p:spPr>
              <a:xfrm>
                <a:off x="5310190" y="5545505"/>
                <a:ext cx="183613" cy="216383"/>
              </a:xfrm>
              <a:custGeom>
                <a:avLst/>
                <a:gdLst>
                  <a:gd name="connsiteX0" fmla="*/ 20007 w 34039"/>
                  <a:gd name="connsiteY0" fmla="*/ 40115 h 40114"/>
                  <a:gd name="connsiteX1" fmla="*/ 12201 w 34039"/>
                  <a:gd name="connsiteY1" fmla="*/ 38572 h 40114"/>
                  <a:gd name="connsiteX2" fmla="*/ 5806 w 34039"/>
                  <a:gd name="connsiteY2" fmla="*/ 34243 h 40114"/>
                  <a:gd name="connsiteX3" fmla="*/ 1536 w 34039"/>
                  <a:gd name="connsiteY3" fmla="*/ 27857 h 40114"/>
                  <a:gd name="connsiteX4" fmla="*/ 0 w 34039"/>
                  <a:gd name="connsiteY4" fmla="*/ 20057 h 40114"/>
                  <a:gd name="connsiteX5" fmla="*/ 1536 w 34039"/>
                  <a:gd name="connsiteY5" fmla="*/ 12300 h 40114"/>
                  <a:gd name="connsiteX6" fmla="*/ 5844 w 34039"/>
                  <a:gd name="connsiteY6" fmla="*/ 5914 h 40114"/>
                  <a:gd name="connsiteX7" fmla="*/ 12245 w 34039"/>
                  <a:gd name="connsiteY7" fmla="*/ 1586 h 40114"/>
                  <a:gd name="connsiteX8" fmla="*/ 20051 w 34039"/>
                  <a:gd name="connsiteY8" fmla="*/ 0 h 40114"/>
                  <a:gd name="connsiteX9" fmla="*/ 27725 w 34039"/>
                  <a:gd name="connsiteY9" fmla="*/ 1543 h 40114"/>
                  <a:gd name="connsiteX10" fmla="*/ 34039 w 34039"/>
                  <a:gd name="connsiteY10" fmla="*/ 5700 h 40114"/>
                  <a:gd name="connsiteX11" fmla="*/ 32635 w 34039"/>
                  <a:gd name="connsiteY11" fmla="*/ 11615 h 40114"/>
                  <a:gd name="connsiteX12" fmla="*/ 27343 w 34039"/>
                  <a:gd name="connsiteY12" fmla="*/ 6558 h 40114"/>
                  <a:gd name="connsiteX13" fmla="*/ 20051 w 34039"/>
                  <a:gd name="connsiteY13" fmla="*/ 4629 h 40114"/>
                  <a:gd name="connsiteX14" fmla="*/ 12414 w 34039"/>
                  <a:gd name="connsiteY14" fmla="*/ 6729 h 40114"/>
                  <a:gd name="connsiteX15" fmla="*/ 7041 w 34039"/>
                  <a:gd name="connsiteY15" fmla="*/ 12300 h 40114"/>
                  <a:gd name="connsiteX16" fmla="*/ 5035 w 34039"/>
                  <a:gd name="connsiteY16" fmla="*/ 20057 h 40114"/>
                  <a:gd name="connsiteX17" fmla="*/ 6997 w 34039"/>
                  <a:gd name="connsiteY17" fmla="*/ 27772 h 40114"/>
                  <a:gd name="connsiteX18" fmla="*/ 12370 w 34039"/>
                  <a:gd name="connsiteY18" fmla="*/ 33386 h 40114"/>
                  <a:gd name="connsiteX19" fmla="*/ 20007 w 34039"/>
                  <a:gd name="connsiteY19" fmla="*/ 35486 h 40114"/>
                  <a:gd name="connsiteX20" fmla="*/ 24528 w 34039"/>
                  <a:gd name="connsiteY20" fmla="*/ 34929 h 40114"/>
                  <a:gd name="connsiteX21" fmla="*/ 28496 w 34039"/>
                  <a:gd name="connsiteY21" fmla="*/ 33258 h 40114"/>
                  <a:gd name="connsiteX22" fmla="*/ 28496 w 34039"/>
                  <a:gd name="connsiteY22" fmla="*/ 23143 h 40114"/>
                  <a:gd name="connsiteX23" fmla="*/ 17919 w 34039"/>
                  <a:gd name="connsiteY23" fmla="*/ 23143 h 40114"/>
                  <a:gd name="connsiteX24" fmla="*/ 17919 w 34039"/>
                  <a:gd name="connsiteY24" fmla="*/ 18771 h 40114"/>
                  <a:gd name="connsiteX25" fmla="*/ 33186 w 34039"/>
                  <a:gd name="connsiteY25" fmla="*/ 18771 h 40114"/>
                  <a:gd name="connsiteX26" fmla="*/ 33186 w 34039"/>
                  <a:gd name="connsiteY26" fmla="*/ 35743 h 40114"/>
                  <a:gd name="connsiteX27" fmla="*/ 27130 w 34039"/>
                  <a:gd name="connsiteY27" fmla="*/ 39043 h 40114"/>
                  <a:gd name="connsiteX28" fmla="*/ 20007 w 34039"/>
                  <a:gd name="connsiteY28" fmla="*/ 40115 h 40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34039" h="40114">
                    <a:moveTo>
                      <a:pt x="20007" y="40115"/>
                    </a:moveTo>
                    <a:cubicBezTo>
                      <a:pt x="17217" y="40115"/>
                      <a:pt x="14621" y="39601"/>
                      <a:pt x="12201" y="38572"/>
                    </a:cubicBezTo>
                    <a:cubicBezTo>
                      <a:pt x="9787" y="37515"/>
                      <a:pt x="7649" y="36072"/>
                      <a:pt x="5806" y="34243"/>
                    </a:cubicBezTo>
                    <a:cubicBezTo>
                      <a:pt x="3981" y="32386"/>
                      <a:pt x="2564" y="30258"/>
                      <a:pt x="1536" y="27857"/>
                    </a:cubicBezTo>
                    <a:cubicBezTo>
                      <a:pt x="514" y="25429"/>
                      <a:pt x="0" y="22829"/>
                      <a:pt x="0" y="20057"/>
                    </a:cubicBezTo>
                    <a:cubicBezTo>
                      <a:pt x="0" y="17286"/>
                      <a:pt x="514" y="14700"/>
                      <a:pt x="1536" y="12300"/>
                    </a:cubicBezTo>
                    <a:cubicBezTo>
                      <a:pt x="2590" y="9871"/>
                      <a:pt x="4025" y="7743"/>
                      <a:pt x="5844" y="5914"/>
                    </a:cubicBezTo>
                    <a:cubicBezTo>
                      <a:pt x="7693" y="4057"/>
                      <a:pt x="9825" y="2614"/>
                      <a:pt x="12245" y="1586"/>
                    </a:cubicBezTo>
                    <a:cubicBezTo>
                      <a:pt x="14659" y="529"/>
                      <a:pt x="17261" y="0"/>
                      <a:pt x="20051" y="0"/>
                    </a:cubicBezTo>
                    <a:cubicBezTo>
                      <a:pt x="22778" y="0"/>
                      <a:pt x="25336" y="515"/>
                      <a:pt x="27725" y="1543"/>
                    </a:cubicBezTo>
                    <a:cubicBezTo>
                      <a:pt x="30114" y="2543"/>
                      <a:pt x="32221" y="3929"/>
                      <a:pt x="34039" y="5700"/>
                    </a:cubicBezTo>
                    <a:lnTo>
                      <a:pt x="32635" y="11615"/>
                    </a:lnTo>
                    <a:cubicBezTo>
                      <a:pt x="31324" y="9500"/>
                      <a:pt x="29562" y="7815"/>
                      <a:pt x="27343" y="6558"/>
                    </a:cubicBezTo>
                    <a:cubicBezTo>
                      <a:pt x="25155" y="5272"/>
                      <a:pt x="22722" y="4629"/>
                      <a:pt x="20051" y="4629"/>
                    </a:cubicBezTo>
                    <a:cubicBezTo>
                      <a:pt x="17236" y="4629"/>
                      <a:pt x="14690" y="5329"/>
                      <a:pt x="12414" y="6729"/>
                    </a:cubicBezTo>
                    <a:cubicBezTo>
                      <a:pt x="10170" y="8101"/>
                      <a:pt x="8377" y="9957"/>
                      <a:pt x="7041" y="12300"/>
                    </a:cubicBezTo>
                    <a:cubicBezTo>
                      <a:pt x="5706" y="14615"/>
                      <a:pt x="5035" y="17200"/>
                      <a:pt x="5035" y="20057"/>
                    </a:cubicBezTo>
                    <a:cubicBezTo>
                      <a:pt x="5035" y="22858"/>
                      <a:pt x="5687" y="25429"/>
                      <a:pt x="6997" y="27772"/>
                    </a:cubicBezTo>
                    <a:cubicBezTo>
                      <a:pt x="8333" y="30115"/>
                      <a:pt x="10126" y="31986"/>
                      <a:pt x="12370" y="33386"/>
                    </a:cubicBezTo>
                    <a:cubicBezTo>
                      <a:pt x="14646" y="34786"/>
                      <a:pt x="17192" y="35486"/>
                      <a:pt x="20007" y="35486"/>
                    </a:cubicBezTo>
                    <a:cubicBezTo>
                      <a:pt x="21600" y="35486"/>
                      <a:pt x="23105" y="35300"/>
                      <a:pt x="24528" y="34929"/>
                    </a:cubicBezTo>
                    <a:cubicBezTo>
                      <a:pt x="25976" y="34529"/>
                      <a:pt x="27299" y="33971"/>
                      <a:pt x="28496" y="33258"/>
                    </a:cubicBezTo>
                    <a:lnTo>
                      <a:pt x="28496" y="23143"/>
                    </a:lnTo>
                    <a:lnTo>
                      <a:pt x="17919" y="23143"/>
                    </a:lnTo>
                    <a:lnTo>
                      <a:pt x="17919" y="18771"/>
                    </a:lnTo>
                    <a:lnTo>
                      <a:pt x="33186" y="18771"/>
                    </a:lnTo>
                    <a:lnTo>
                      <a:pt x="33186" y="35743"/>
                    </a:lnTo>
                    <a:cubicBezTo>
                      <a:pt x="31450" y="37200"/>
                      <a:pt x="29431" y="38300"/>
                      <a:pt x="27130" y="39043"/>
                    </a:cubicBezTo>
                    <a:cubicBezTo>
                      <a:pt x="24854" y="39757"/>
                      <a:pt x="22484" y="40115"/>
                      <a:pt x="20007" y="40115"/>
                    </a:cubicBezTo>
                    <a:close/>
                  </a:path>
                </a:pathLst>
              </a:custGeom>
              <a:grpFill/>
              <a:ln w="62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>
                  <a:solidFill>
                    <a:srgbClr val="111111"/>
                  </a:solidFill>
                </a:endParaRPr>
              </a:p>
            </p:txBody>
          </p:sp>
          <p:sp>
            <p:nvSpPr>
              <p:cNvPr id="20" name="Freihandform 19">
                <a:extLst>
                  <a:ext uri="{FF2B5EF4-FFF2-40B4-BE49-F238E27FC236}">
                    <a16:creationId xmlns:a16="http://schemas.microsoft.com/office/drawing/2014/main" id="{8A09192D-1A08-70A6-0C26-08D51587AC6E}"/>
                  </a:ext>
                </a:extLst>
              </p:cNvPr>
              <p:cNvSpPr/>
              <p:nvPr/>
            </p:nvSpPr>
            <p:spPr>
              <a:xfrm>
                <a:off x="5081120" y="5542851"/>
                <a:ext cx="169777" cy="221928"/>
              </a:xfrm>
              <a:custGeom>
                <a:avLst/>
                <a:gdLst>
                  <a:gd name="connsiteX0" fmla="*/ 31475 w 31474"/>
                  <a:gd name="connsiteY0" fmla="*/ 41143 h 41142"/>
                  <a:gd name="connsiteX1" fmla="*/ 4608 w 31474"/>
                  <a:gd name="connsiteY1" fmla="*/ 12214 h 41142"/>
                  <a:gd name="connsiteX2" fmla="*/ 4608 w 31474"/>
                  <a:gd name="connsiteY2" fmla="*/ 39858 h 41142"/>
                  <a:gd name="connsiteX3" fmla="*/ 0 w 31474"/>
                  <a:gd name="connsiteY3" fmla="*/ 39858 h 41142"/>
                  <a:gd name="connsiteX4" fmla="*/ 0 w 31474"/>
                  <a:gd name="connsiteY4" fmla="*/ 0 h 41142"/>
                  <a:gd name="connsiteX5" fmla="*/ 26873 w 31474"/>
                  <a:gd name="connsiteY5" fmla="*/ 28929 h 41142"/>
                  <a:gd name="connsiteX6" fmla="*/ 26873 w 31474"/>
                  <a:gd name="connsiteY6" fmla="*/ 1286 h 41142"/>
                  <a:gd name="connsiteX7" fmla="*/ 31475 w 31474"/>
                  <a:gd name="connsiteY7" fmla="*/ 1286 h 41142"/>
                  <a:gd name="connsiteX8" fmla="*/ 31475 w 31474"/>
                  <a:gd name="connsiteY8" fmla="*/ 41143 h 41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474" h="41142">
                    <a:moveTo>
                      <a:pt x="31475" y="41143"/>
                    </a:moveTo>
                    <a:lnTo>
                      <a:pt x="4608" y="12214"/>
                    </a:lnTo>
                    <a:lnTo>
                      <a:pt x="4608" y="39858"/>
                    </a:lnTo>
                    <a:lnTo>
                      <a:pt x="0" y="39858"/>
                    </a:lnTo>
                    <a:lnTo>
                      <a:pt x="0" y="0"/>
                    </a:lnTo>
                    <a:lnTo>
                      <a:pt x="26873" y="28929"/>
                    </a:lnTo>
                    <a:lnTo>
                      <a:pt x="26873" y="1286"/>
                    </a:lnTo>
                    <a:lnTo>
                      <a:pt x="31475" y="1286"/>
                    </a:lnTo>
                    <a:lnTo>
                      <a:pt x="31475" y="41143"/>
                    </a:lnTo>
                    <a:close/>
                  </a:path>
                </a:pathLst>
              </a:custGeom>
              <a:grpFill/>
              <a:ln w="62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>
                  <a:solidFill>
                    <a:srgbClr val="111111"/>
                  </a:solidFill>
                </a:endParaRPr>
              </a:p>
            </p:txBody>
          </p:sp>
          <p:sp>
            <p:nvSpPr>
              <p:cNvPr id="21" name="Freihandform 20">
                <a:extLst>
                  <a:ext uri="{FF2B5EF4-FFF2-40B4-BE49-F238E27FC236}">
                    <a16:creationId xmlns:a16="http://schemas.microsoft.com/office/drawing/2014/main" id="{A5CB9E4D-A708-2B57-5BE2-04542D6C9829}"/>
                  </a:ext>
                </a:extLst>
              </p:cNvPr>
              <p:cNvSpPr/>
              <p:nvPr/>
            </p:nvSpPr>
            <p:spPr>
              <a:xfrm>
                <a:off x="4876200" y="5550020"/>
                <a:ext cx="134370" cy="210833"/>
              </a:xfrm>
              <a:custGeom>
                <a:avLst/>
                <a:gdLst>
                  <a:gd name="connsiteX0" fmla="*/ 12458 w 24910"/>
                  <a:gd name="connsiteY0" fmla="*/ 39085 h 39085"/>
                  <a:gd name="connsiteX1" fmla="*/ 6019 w 24910"/>
                  <a:gd name="connsiteY1" fmla="*/ 37499 h 39085"/>
                  <a:gd name="connsiteX2" fmla="*/ 1580 w 24910"/>
                  <a:gd name="connsiteY2" fmla="*/ 33043 h 39085"/>
                  <a:gd name="connsiteX3" fmla="*/ 0 w 24910"/>
                  <a:gd name="connsiteY3" fmla="*/ 26442 h 39085"/>
                  <a:gd name="connsiteX4" fmla="*/ 0 w 24910"/>
                  <a:gd name="connsiteY4" fmla="*/ 0 h 39085"/>
                  <a:gd name="connsiteX5" fmla="*/ 4865 w 24910"/>
                  <a:gd name="connsiteY5" fmla="*/ 0 h 39085"/>
                  <a:gd name="connsiteX6" fmla="*/ 4865 w 24910"/>
                  <a:gd name="connsiteY6" fmla="*/ 26271 h 39085"/>
                  <a:gd name="connsiteX7" fmla="*/ 7041 w 24910"/>
                  <a:gd name="connsiteY7" fmla="*/ 32400 h 39085"/>
                  <a:gd name="connsiteX8" fmla="*/ 12540 w 24910"/>
                  <a:gd name="connsiteY8" fmla="*/ 34714 h 39085"/>
                  <a:gd name="connsiteX9" fmla="*/ 18001 w 24910"/>
                  <a:gd name="connsiteY9" fmla="*/ 32442 h 39085"/>
                  <a:gd name="connsiteX10" fmla="*/ 20220 w 24910"/>
                  <a:gd name="connsiteY10" fmla="*/ 26442 h 39085"/>
                  <a:gd name="connsiteX11" fmla="*/ 20220 w 24910"/>
                  <a:gd name="connsiteY11" fmla="*/ 0 h 39085"/>
                  <a:gd name="connsiteX12" fmla="*/ 24910 w 24910"/>
                  <a:gd name="connsiteY12" fmla="*/ 0 h 39085"/>
                  <a:gd name="connsiteX13" fmla="*/ 24910 w 24910"/>
                  <a:gd name="connsiteY13" fmla="*/ 26271 h 39085"/>
                  <a:gd name="connsiteX14" fmla="*/ 23293 w 24910"/>
                  <a:gd name="connsiteY14" fmla="*/ 32957 h 39085"/>
                  <a:gd name="connsiteX15" fmla="*/ 18897 w 24910"/>
                  <a:gd name="connsiteY15" fmla="*/ 37457 h 39085"/>
                  <a:gd name="connsiteX16" fmla="*/ 12458 w 24910"/>
                  <a:gd name="connsiteY16" fmla="*/ 39085 h 39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910" h="39085">
                    <a:moveTo>
                      <a:pt x="12458" y="39085"/>
                    </a:moveTo>
                    <a:cubicBezTo>
                      <a:pt x="10038" y="39085"/>
                      <a:pt x="7894" y="38557"/>
                      <a:pt x="6019" y="37499"/>
                    </a:cubicBezTo>
                    <a:cubicBezTo>
                      <a:pt x="4138" y="36414"/>
                      <a:pt x="2658" y="34928"/>
                      <a:pt x="1580" y="33043"/>
                    </a:cubicBezTo>
                    <a:cubicBezTo>
                      <a:pt x="527" y="31128"/>
                      <a:pt x="0" y="28928"/>
                      <a:pt x="0" y="26442"/>
                    </a:cubicBezTo>
                    <a:lnTo>
                      <a:pt x="0" y="0"/>
                    </a:lnTo>
                    <a:lnTo>
                      <a:pt x="4865" y="0"/>
                    </a:lnTo>
                    <a:lnTo>
                      <a:pt x="4865" y="26271"/>
                    </a:lnTo>
                    <a:cubicBezTo>
                      <a:pt x="4865" y="28814"/>
                      <a:pt x="5593" y="30857"/>
                      <a:pt x="7041" y="32400"/>
                    </a:cubicBezTo>
                    <a:cubicBezTo>
                      <a:pt x="8489" y="33943"/>
                      <a:pt x="10326" y="34714"/>
                      <a:pt x="12540" y="34714"/>
                    </a:cubicBezTo>
                    <a:cubicBezTo>
                      <a:pt x="14734" y="34714"/>
                      <a:pt x="16552" y="33957"/>
                      <a:pt x="18001" y="32442"/>
                    </a:cubicBezTo>
                    <a:cubicBezTo>
                      <a:pt x="19481" y="30900"/>
                      <a:pt x="20220" y="28900"/>
                      <a:pt x="20220" y="26442"/>
                    </a:cubicBezTo>
                    <a:lnTo>
                      <a:pt x="20220" y="0"/>
                    </a:lnTo>
                    <a:lnTo>
                      <a:pt x="24910" y="0"/>
                    </a:lnTo>
                    <a:lnTo>
                      <a:pt x="24910" y="26271"/>
                    </a:lnTo>
                    <a:cubicBezTo>
                      <a:pt x="24910" y="28785"/>
                      <a:pt x="24371" y="31014"/>
                      <a:pt x="23293" y="32957"/>
                    </a:cubicBezTo>
                    <a:cubicBezTo>
                      <a:pt x="22239" y="34871"/>
                      <a:pt x="20772" y="36371"/>
                      <a:pt x="18897" y="37457"/>
                    </a:cubicBezTo>
                    <a:cubicBezTo>
                      <a:pt x="17048" y="38543"/>
                      <a:pt x="14903" y="39085"/>
                      <a:pt x="12458" y="39085"/>
                    </a:cubicBezTo>
                    <a:close/>
                  </a:path>
                </a:pathLst>
              </a:custGeom>
              <a:grpFill/>
              <a:ln w="62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>
                  <a:solidFill>
                    <a:srgbClr val="111111"/>
                  </a:solidFill>
                </a:endParaRPr>
              </a:p>
            </p:txBody>
          </p:sp>
          <p:sp>
            <p:nvSpPr>
              <p:cNvPr id="22" name="Freihandform 21">
                <a:extLst>
                  <a:ext uri="{FF2B5EF4-FFF2-40B4-BE49-F238E27FC236}">
                    <a16:creationId xmlns:a16="http://schemas.microsoft.com/office/drawing/2014/main" id="{79E22775-1A5B-CAF0-2595-CAE99A477190}"/>
                  </a:ext>
                </a:extLst>
              </p:cNvPr>
              <p:cNvSpPr/>
              <p:nvPr/>
            </p:nvSpPr>
            <p:spPr>
              <a:xfrm>
                <a:off x="4686906" y="5550020"/>
                <a:ext cx="136668" cy="208060"/>
              </a:xfrm>
              <a:custGeom>
                <a:avLst/>
                <a:gdLst>
                  <a:gd name="connsiteX0" fmla="*/ 0 w 25336"/>
                  <a:gd name="connsiteY0" fmla="*/ 4371 h 38571"/>
                  <a:gd name="connsiteX1" fmla="*/ 0 w 25336"/>
                  <a:gd name="connsiteY1" fmla="*/ 0 h 38571"/>
                  <a:gd name="connsiteX2" fmla="*/ 25336 w 25336"/>
                  <a:gd name="connsiteY2" fmla="*/ 0 h 38571"/>
                  <a:gd name="connsiteX3" fmla="*/ 25336 w 25336"/>
                  <a:gd name="connsiteY3" fmla="*/ 4371 h 38571"/>
                  <a:gd name="connsiteX4" fmla="*/ 15098 w 25336"/>
                  <a:gd name="connsiteY4" fmla="*/ 4371 h 38571"/>
                  <a:gd name="connsiteX5" fmla="*/ 15098 w 25336"/>
                  <a:gd name="connsiteY5" fmla="*/ 38571 h 38571"/>
                  <a:gd name="connsiteX6" fmla="*/ 10232 w 25336"/>
                  <a:gd name="connsiteY6" fmla="*/ 38571 h 38571"/>
                  <a:gd name="connsiteX7" fmla="*/ 10232 w 25336"/>
                  <a:gd name="connsiteY7" fmla="*/ 4371 h 38571"/>
                  <a:gd name="connsiteX8" fmla="*/ 0 w 25336"/>
                  <a:gd name="connsiteY8" fmla="*/ 4371 h 38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336" h="38571">
                    <a:moveTo>
                      <a:pt x="0" y="4371"/>
                    </a:moveTo>
                    <a:lnTo>
                      <a:pt x="0" y="0"/>
                    </a:lnTo>
                    <a:lnTo>
                      <a:pt x="25336" y="0"/>
                    </a:lnTo>
                    <a:lnTo>
                      <a:pt x="25336" y="4371"/>
                    </a:lnTo>
                    <a:lnTo>
                      <a:pt x="15098" y="4371"/>
                    </a:lnTo>
                    <a:lnTo>
                      <a:pt x="15098" y="38571"/>
                    </a:lnTo>
                    <a:lnTo>
                      <a:pt x="10232" y="38571"/>
                    </a:lnTo>
                    <a:lnTo>
                      <a:pt x="10232" y="4371"/>
                    </a:lnTo>
                    <a:lnTo>
                      <a:pt x="0" y="4371"/>
                    </a:lnTo>
                    <a:close/>
                  </a:path>
                </a:pathLst>
              </a:custGeom>
              <a:grpFill/>
              <a:ln w="62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>
                  <a:solidFill>
                    <a:srgbClr val="111111"/>
                  </a:solidFill>
                </a:endParaRPr>
              </a:p>
            </p:txBody>
          </p:sp>
          <p:sp>
            <p:nvSpPr>
              <p:cNvPr id="23" name="Freihandform 22">
                <a:extLst>
                  <a:ext uri="{FF2B5EF4-FFF2-40B4-BE49-F238E27FC236}">
                    <a16:creationId xmlns:a16="http://schemas.microsoft.com/office/drawing/2014/main" id="{DE7E328A-E445-AD9A-44DE-8FBFA5EFCE28}"/>
                  </a:ext>
                </a:extLst>
              </p:cNvPr>
              <p:cNvSpPr/>
              <p:nvPr/>
            </p:nvSpPr>
            <p:spPr>
              <a:xfrm>
                <a:off x="4506945" y="5542851"/>
                <a:ext cx="175797" cy="214997"/>
              </a:xfrm>
              <a:custGeom>
                <a:avLst/>
                <a:gdLst>
                  <a:gd name="connsiteX0" fmla="*/ 0 w 32590"/>
                  <a:gd name="connsiteY0" fmla="*/ 39858 h 39857"/>
                  <a:gd name="connsiteX1" fmla="*/ 16251 w 32590"/>
                  <a:gd name="connsiteY1" fmla="*/ 0 h 39857"/>
                  <a:gd name="connsiteX2" fmla="*/ 16339 w 32590"/>
                  <a:gd name="connsiteY2" fmla="*/ 0 h 39857"/>
                  <a:gd name="connsiteX3" fmla="*/ 32591 w 32590"/>
                  <a:gd name="connsiteY3" fmla="*/ 39858 h 39857"/>
                  <a:gd name="connsiteX4" fmla="*/ 27431 w 32590"/>
                  <a:gd name="connsiteY4" fmla="*/ 39858 h 39857"/>
                  <a:gd name="connsiteX5" fmla="*/ 22910 w 32590"/>
                  <a:gd name="connsiteY5" fmla="*/ 28414 h 39857"/>
                  <a:gd name="connsiteX6" fmla="*/ 9474 w 32590"/>
                  <a:gd name="connsiteY6" fmla="*/ 28414 h 39857"/>
                  <a:gd name="connsiteX7" fmla="*/ 4909 w 32590"/>
                  <a:gd name="connsiteY7" fmla="*/ 39858 h 39857"/>
                  <a:gd name="connsiteX8" fmla="*/ 0 w 32590"/>
                  <a:gd name="connsiteY8" fmla="*/ 39858 h 39857"/>
                  <a:gd name="connsiteX9" fmla="*/ 11091 w 32590"/>
                  <a:gd name="connsiteY9" fmla="*/ 24343 h 39857"/>
                  <a:gd name="connsiteX10" fmla="*/ 21286 w 32590"/>
                  <a:gd name="connsiteY10" fmla="*/ 24343 h 39857"/>
                  <a:gd name="connsiteX11" fmla="*/ 18258 w 32590"/>
                  <a:gd name="connsiteY11" fmla="*/ 16715 h 39857"/>
                  <a:gd name="connsiteX12" fmla="*/ 17192 w 32590"/>
                  <a:gd name="connsiteY12" fmla="*/ 13843 h 39857"/>
                  <a:gd name="connsiteX13" fmla="*/ 16170 w 32590"/>
                  <a:gd name="connsiteY13" fmla="*/ 10457 h 39857"/>
                  <a:gd name="connsiteX14" fmla="*/ 15186 w 32590"/>
                  <a:gd name="connsiteY14" fmla="*/ 13843 h 39857"/>
                  <a:gd name="connsiteX15" fmla="*/ 14120 w 32590"/>
                  <a:gd name="connsiteY15" fmla="*/ 16715 h 39857"/>
                  <a:gd name="connsiteX16" fmla="*/ 11091 w 32590"/>
                  <a:gd name="connsiteY16" fmla="*/ 24343 h 39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2590" h="39857">
                    <a:moveTo>
                      <a:pt x="0" y="39858"/>
                    </a:moveTo>
                    <a:lnTo>
                      <a:pt x="16251" y="0"/>
                    </a:lnTo>
                    <a:lnTo>
                      <a:pt x="16339" y="0"/>
                    </a:lnTo>
                    <a:lnTo>
                      <a:pt x="32591" y="39858"/>
                    </a:lnTo>
                    <a:lnTo>
                      <a:pt x="27431" y="39858"/>
                    </a:lnTo>
                    <a:lnTo>
                      <a:pt x="22910" y="28414"/>
                    </a:lnTo>
                    <a:lnTo>
                      <a:pt x="9474" y="28414"/>
                    </a:lnTo>
                    <a:lnTo>
                      <a:pt x="4909" y="39858"/>
                    </a:lnTo>
                    <a:lnTo>
                      <a:pt x="0" y="39858"/>
                    </a:lnTo>
                    <a:close/>
                    <a:moveTo>
                      <a:pt x="11091" y="24343"/>
                    </a:moveTo>
                    <a:lnTo>
                      <a:pt x="21286" y="24343"/>
                    </a:lnTo>
                    <a:lnTo>
                      <a:pt x="18258" y="16715"/>
                    </a:lnTo>
                    <a:cubicBezTo>
                      <a:pt x="17888" y="15743"/>
                      <a:pt x="17531" y="14786"/>
                      <a:pt x="17192" y="13843"/>
                    </a:cubicBezTo>
                    <a:cubicBezTo>
                      <a:pt x="16853" y="12900"/>
                      <a:pt x="16509" y="11772"/>
                      <a:pt x="16170" y="10457"/>
                    </a:cubicBezTo>
                    <a:cubicBezTo>
                      <a:pt x="15825" y="11772"/>
                      <a:pt x="15499" y="12900"/>
                      <a:pt x="15186" y="13843"/>
                    </a:cubicBezTo>
                    <a:cubicBezTo>
                      <a:pt x="14872" y="14757"/>
                      <a:pt x="14521" y="15715"/>
                      <a:pt x="14120" y="16715"/>
                    </a:cubicBezTo>
                    <a:lnTo>
                      <a:pt x="11091" y="24343"/>
                    </a:lnTo>
                    <a:close/>
                  </a:path>
                </a:pathLst>
              </a:custGeom>
              <a:grpFill/>
              <a:ln w="62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>
                  <a:solidFill>
                    <a:srgbClr val="111111"/>
                  </a:solidFill>
                </a:endParaRPr>
              </a:p>
            </p:txBody>
          </p:sp>
          <p:sp>
            <p:nvSpPr>
              <p:cNvPr id="24" name="Freihandform 23">
                <a:extLst>
                  <a:ext uri="{FF2B5EF4-FFF2-40B4-BE49-F238E27FC236}">
                    <a16:creationId xmlns:a16="http://schemas.microsoft.com/office/drawing/2014/main" id="{CBF72283-F068-079E-D128-4B5962415C65}"/>
                  </a:ext>
                </a:extLst>
              </p:cNvPr>
              <p:cNvSpPr/>
              <p:nvPr/>
            </p:nvSpPr>
            <p:spPr>
              <a:xfrm>
                <a:off x="4336386" y="5550020"/>
                <a:ext cx="148405" cy="208060"/>
              </a:xfrm>
              <a:custGeom>
                <a:avLst/>
                <a:gdLst>
                  <a:gd name="connsiteX0" fmla="*/ 0 w 27512"/>
                  <a:gd name="connsiteY0" fmla="*/ 38571 h 38571"/>
                  <a:gd name="connsiteX1" fmla="*/ 0 w 27512"/>
                  <a:gd name="connsiteY1" fmla="*/ 0 h 38571"/>
                  <a:gd name="connsiteX2" fmla="*/ 9643 w 27512"/>
                  <a:gd name="connsiteY2" fmla="*/ 0 h 38571"/>
                  <a:gd name="connsiteX3" fmla="*/ 15869 w 27512"/>
                  <a:gd name="connsiteY3" fmla="*/ 1457 h 38571"/>
                  <a:gd name="connsiteX4" fmla="*/ 19882 w 27512"/>
                  <a:gd name="connsiteY4" fmla="*/ 5314 h 38571"/>
                  <a:gd name="connsiteX5" fmla="*/ 21330 w 27512"/>
                  <a:gd name="connsiteY5" fmla="*/ 10500 h 38571"/>
                  <a:gd name="connsiteX6" fmla="*/ 19537 w 27512"/>
                  <a:gd name="connsiteY6" fmla="*/ 16200 h 38571"/>
                  <a:gd name="connsiteX7" fmla="*/ 14634 w 27512"/>
                  <a:gd name="connsiteY7" fmla="*/ 19928 h 38571"/>
                  <a:gd name="connsiteX8" fmla="*/ 27512 w 27512"/>
                  <a:gd name="connsiteY8" fmla="*/ 38571 h 38571"/>
                  <a:gd name="connsiteX9" fmla="*/ 21844 w 27512"/>
                  <a:gd name="connsiteY9" fmla="*/ 38571 h 38571"/>
                  <a:gd name="connsiteX10" fmla="*/ 9643 w 27512"/>
                  <a:gd name="connsiteY10" fmla="*/ 20828 h 38571"/>
                  <a:gd name="connsiteX11" fmla="*/ 4865 w 27512"/>
                  <a:gd name="connsiteY11" fmla="*/ 20828 h 38571"/>
                  <a:gd name="connsiteX12" fmla="*/ 4865 w 27512"/>
                  <a:gd name="connsiteY12" fmla="*/ 38571 h 38571"/>
                  <a:gd name="connsiteX13" fmla="*/ 0 w 27512"/>
                  <a:gd name="connsiteY13" fmla="*/ 38571 h 38571"/>
                  <a:gd name="connsiteX14" fmla="*/ 4865 w 27512"/>
                  <a:gd name="connsiteY14" fmla="*/ 16714 h 38571"/>
                  <a:gd name="connsiteX15" fmla="*/ 9643 w 27512"/>
                  <a:gd name="connsiteY15" fmla="*/ 16714 h 38571"/>
                  <a:gd name="connsiteX16" fmla="*/ 13649 w 27512"/>
                  <a:gd name="connsiteY16" fmla="*/ 15814 h 38571"/>
                  <a:gd name="connsiteX17" fmla="*/ 15957 w 27512"/>
                  <a:gd name="connsiteY17" fmla="*/ 13457 h 38571"/>
                  <a:gd name="connsiteX18" fmla="*/ 16722 w 27512"/>
                  <a:gd name="connsiteY18" fmla="*/ 10500 h 38571"/>
                  <a:gd name="connsiteX19" fmla="*/ 14759 w 27512"/>
                  <a:gd name="connsiteY19" fmla="*/ 6086 h 38571"/>
                  <a:gd name="connsiteX20" fmla="*/ 9643 w 27512"/>
                  <a:gd name="connsiteY20" fmla="*/ 4371 h 38571"/>
                  <a:gd name="connsiteX21" fmla="*/ 4865 w 27512"/>
                  <a:gd name="connsiteY21" fmla="*/ 4371 h 38571"/>
                  <a:gd name="connsiteX22" fmla="*/ 4865 w 27512"/>
                  <a:gd name="connsiteY22" fmla="*/ 16714 h 38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7512" h="38571">
                    <a:moveTo>
                      <a:pt x="0" y="38571"/>
                    </a:moveTo>
                    <a:lnTo>
                      <a:pt x="0" y="0"/>
                    </a:lnTo>
                    <a:lnTo>
                      <a:pt x="9643" y="0"/>
                    </a:lnTo>
                    <a:cubicBezTo>
                      <a:pt x="12057" y="0"/>
                      <a:pt x="14132" y="486"/>
                      <a:pt x="15869" y="1457"/>
                    </a:cubicBezTo>
                    <a:cubicBezTo>
                      <a:pt x="17606" y="2428"/>
                      <a:pt x="18941" y="3714"/>
                      <a:pt x="19882" y="5314"/>
                    </a:cubicBezTo>
                    <a:cubicBezTo>
                      <a:pt x="20847" y="6885"/>
                      <a:pt x="21330" y="8614"/>
                      <a:pt x="21330" y="10500"/>
                    </a:cubicBezTo>
                    <a:cubicBezTo>
                      <a:pt x="21330" y="12614"/>
                      <a:pt x="20734" y="14514"/>
                      <a:pt x="19537" y="16200"/>
                    </a:cubicBezTo>
                    <a:cubicBezTo>
                      <a:pt x="18346" y="17886"/>
                      <a:pt x="16709" y="19128"/>
                      <a:pt x="14634" y="19928"/>
                    </a:cubicBezTo>
                    <a:lnTo>
                      <a:pt x="27512" y="38571"/>
                    </a:lnTo>
                    <a:lnTo>
                      <a:pt x="21844" y="38571"/>
                    </a:lnTo>
                    <a:lnTo>
                      <a:pt x="9643" y="20828"/>
                    </a:lnTo>
                    <a:lnTo>
                      <a:pt x="4865" y="20828"/>
                    </a:lnTo>
                    <a:lnTo>
                      <a:pt x="4865" y="38571"/>
                    </a:lnTo>
                    <a:lnTo>
                      <a:pt x="0" y="38571"/>
                    </a:lnTo>
                    <a:close/>
                    <a:moveTo>
                      <a:pt x="4865" y="16714"/>
                    </a:moveTo>
                    <a:lnTo>
                      <a:pt x="9643" y="16714"/>
                    </a:lnTo>
                    <a:cubicBezTo>
                      <a:pt x="11292" y="16714"/>
                      <a:pt x="12627" y="16414"/>
                      <a:pt x="13649" y="15814"/>
                    </a:cubicBezTo>
                    <a:cubicBezTo>
                      <a:pt x="14703" y="15186"/>
                      <a:pt x="15474" y="14400"/>
                      <a:pt x="15957" y="13457"/>
                    </a:cubicBezTo>
                    <a:cubicBezTo>
                      <a:pt x="16465" y="12485"/>
                      <a:pt x="16722" y="11500"/>
                      <a:pt x="16722" y="10500"/>
                    </a:cubicBezTo>
                    <a:cubicBezTo>
                      <a:pt x="16722" y="8700"/>
                      <a:pt x="16070" y="7229"/>
                      <a:pt x="14759" y="6086"/>
                    </a:cubicBezTo>
                    <a:cubicBezTo>
                      <a:pt x="13480" y="4942"/>
                      <a:pt x="11775" y="4371"/>
                      <a:pt x="9643" y="4371"/>
                    </a:cubicBezTo>
                    <a:lnTo>
                      <a:pt x="4865" y="4371"/>
                    </a:lnTo>
                    <a:lnTo>
                      <a:pt x="4865" y="16714"/>
                    </a:lnTo>
                    <a:close/>
                  </a:path>
                </a:pathLst>
              </a:custGeom>
              <a:grpFill/>
              <a:ln w="62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>
                  <a:solidFill>
                    <a:srgbClr val="111111"/>
                  </a:solidFill>
                </a:endParaRPr>
              </a:p>
            </p:txBody>
          </p:sp>
          <p:sp>
            <p:nvSpPr>
              <p:cNvPr id="25" name="Freihandform 24">
                <a:extLst>
                  <a:ext uri="{FF2B5EF4-FFF2-40B4-BE49-F238E27FC236}">
                    <a16:creationId xmlns:a16="http://schemas.microsoft.com/office/drawing/2014/main" id="{27B6568D-9079-5B20-3B84-9C394B402571}"/>
                  </a:ext>
                </a:extLst>
              </p:cNvPr>
              <p:cNvSpPr/>
              <p:nvPr/>
            </p:nvSpPr>
            <p:spPr>
              <a:xfrm>
                <a:off x="4174047" y="5550020"/>
                <a:ext cx="102134" cy="208060"/>
              </a:xfrm>
              <a:custGeom>
                <a:avLst/>
                <a:gdLst>
                  <a:gd name="connsiteX0" fmla="*/ 0 w 18934"/>
                  <a:gd name="connsiteY0" fmla="*/ 38571 h 38571"/>
                  <a:gd name="connsiteX1" fmla="*/ 0 w 18934"/>
                  <a:gd name="connsiteY1" fmla="*/ 0 h 38571"/>
                  <a:gd name="connsiteX2" fmla="*/ 18935 w 18934"/>
                  <a:gd name="connsiteY2" fmla="*/ 0 h 38571"/>
                  <a:gd name="connsiteX3" fmla="*/ 18935 w 18934"/>
                  <a:gd name="connsiteY3" fmla="*/ 4371 h 38571"/>
                  <a:gd name="connsiteX4" fmla="*/ 4859 w 18934"/>
                  <a:gd name="connsiteY4" fmla="*/ 4371 h 38571"/>
                  <a:gd name="connsiteX5" fmla="*/ 4859 w 18934"/>
                  <a:gd name="connsiteY5" fmla="*/ 12600 h 38571"/>
                  <a:gd name="connsiteX6" fmla="*/ 15951 w 18934"/>
                  <a:gd name="connsiteY6" fmla="*/ 12600 h 38571"/>
                  <a:gd name="connsiteX7" fmla="*/ 15951 w 18934"/>
                  <a:gd name="connsiteY7" fmla="*/ 16971 h 38571"/>
                  <a:gd name="connsiteX8" fmla="*/ 4859 w 18934"/>
                  <a:gd name="connsiteY8" fmla="*/ 16971 h 38571"/>
                  <a:gd name="connsiteX9" fmla="*/ 4859 w 18934"/>
                  <a:gd name="connsiteY9" fmla="*/ 34200 h 38571"/>
                  <a:gd name="connsiteX10" fmla="*/ 18935 w 18934"/>
                  <a:gd name="connsiteY10" fmla="*/ 34200 h 38571"/>
                  <a:gd name="connsiteX11" fmla="*/ 18935 w 18934"/>
                  <a:gd name="connsiteY11" fmla="*/ 38571 h 38571"/>
                  <a:gd name="connsiteX12" fmla="*/ 0 w 18934"/>
                  <a:gd name="connsiteY12" fmla="*/ 38571 h 38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934" h="38571">
                    <a:moveTo>
                      <a:pt x="0" y="38571"/>
                    </a:moveTo>
                    <a:lnTo>
                      <a:pt x="0" y="0"/>
                    </a:lnTo>
                    <a:lnTo>
                      <a:pt x="18935" y="0"/>
                    </a:lnTo>
                    <a:lnTo>
                      <a:pt x="18935" y="4371"/>
                    </a:lnTo>
                    <a:lnTo>
                      <a:pt x="4859" y="4371"/>
                    </a:lnTo>
                    <a:lnTo>
                      <a:pt x="4859" y="12600"/>
                    </a:lnTo>
                    <a:lnTo>
                      <a:pt x="15951" y="12600"/>
                    </a:lnTo>
                    <a:lnTo>
                      <a:pt x="15951" y="16971"/>
                    </a:lnTo>
                    <a:lnTo>
                      <a:pt x="4859" y="16971"/>
                    </a:lnTo>
                    <a:lnTo>
                      <a:pt x="4859" y="34200"/>
                    </a:lnTo>
                    <a:lnTo>
                      <a:pt x="18935" y="34200"/>
                    </a:lnTo>
                    <a:lnTo>
                      <a:pt x="18935" y="38571"/>
                    </a:lnTo>
                    <a:lnTo>
                      <a:pt x="0" y="38571"/>
                    </a:lnTo>
                    <a:close/>
                  </a:path>
                </a:pathLst>
              </a:custGeom>
              <a:grpFill/>
              <a:ln w="62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>
                  <a:solidFill>
                    <a:srgbClr val="111111"/>
                  </a:solidFill>
                </a:endParaRPr>
              </a:p>
            </p:txBody>
          </p:sp>
          <p:sp>
            <p:nvSpPr>
              <p:cNvPr id="26" name="Freihandform 25">
                <a:extLst>
                  <a:ext uri="{FF2B5EF4-FFF2-40B4-BE49-F238E27FC236}">
                    <a16:creationId xmlns:a16="http://schemas.microsoft.com/office/drawing/2014/main" id="{04266F84-480F-F62C-C5C9-82AEE1CEB4C9}"/>
                  </a:ext>
                </a:extLst>
              </p:cNvPr>
              <p:cNvSpPr/>
              <p:nvPr/>
            </p:nvSpPr>
            <p:spPr>
              <a:xfrm>
                <a:off x="3985121" y="5550020"/>
                <a:ext cx="129768" cy="208060"/>
              </a:xfrm>
              <a:custGeom>
                <a:avLst/>
                <a:gdLst>
                  <a:gd name="connsiteX0" fmla="*/ 0 w 24057"/>
                  <a:gd name="connsiteY0" fmla="*/ 38571 h 38571"/>
                  <a:gd name="connsiteX1" fmla="*/ 0 w 24057"/>
                  <a:gd name="connsiteY1" fmla="*/ 0 h 38571"/>
                  <a:gd name="connsiteX2" fmla="*/ 10747 w 24057"/>
                  <a:gd name="connsiteY2" fmla="*/ 0 h 38571"/>
                  <a:gd name="connsiteX3" fmla="*/ 16546 w 24057"/>
                  <a:gd name="connsiteY3" fmla="*/ 1457 h 38571"/>
                  <a:gd name="connsiteX4" fmla="*/ 19662 w 24057"/>
                  <a:gd name="connsiteY4" fmla="*/ 5014 h 38571"/>
                  <a:gd name="connsiteX5" fmla="*/ 20596 w 24057"/>
                  <a:gd name="connsiteY5" fmla="*/ 8914 h 38571"/>
                  <a:gd name="connsiteX6" fmla="*/ 19618 w 24057"/>
                  <a:gd name="connsiteY6" fmla="*/ 12771 h 38571"/>
                  <a:gd name="connsiteX7" fmla="*/ 17060 w 24057"/>
                  <a:gd name="connsiteY7" fmla="*/ 15600 h 38571"/>
                  <a:gd name="connsiteX8" fmla="*/ 22095 w 24057"/>
                  <a:gd name="connsiteY8" fmla="*/ 19842 h 38571"/>
                  <a:gd name="connsiteX9" fmla="*/ 24057 w 24057"/>
                  <a:gd name="connsiteY9" fmla="*/ 26271 h 38571"/>
                  <a:gd name="connsiteX10" fmla="*/ 22521 w 24057"/>
                  <a:gd name="connsiteY10" fmla="*/ 32143 h 38571"/>
                  <a:gd name="connsiteX11" fmla="*/ 18038 w 24057"/>
                  <a:gd name="connsiteY11" fmla="*/ 36771 h 38571"/>
                  <a:gd name="connsiteX12" fmla="*/ 10747 w 24057"/>
                  <a:gd name="connsiteY12" fmla="*/ 38571 h 38571"/>
                  <a:gd name="connsiteX13" fmla="*/ 0 w 24057"/>
                  <a:gd name="connsiteY13" fmla="*/ 38571 h 38571"/>
                  <a:gd name="connsiteX14" fmla="*/ 4859 w 24057"/>
                  <a:gd name="connsiteY14" fmla="*/ 34200 h 38571"/>
                  <a:gd name="connsiteX15" fmla="*/ 10408 w 24057"/>
                  <a:gd name="connsiteY15" fmla="*/ 34200 h 38571"/>
                  <a:gd name="connsiteX16" fmla="*/ 15480 w 24057"/>
                  <a:gd name="connsiteY16" fmla="*/ 32957 h 38571"/>
                  <a:gd name="connsiteX17" fmla="*/ 18295 w 24057"/>
                  <a:gd name="connsiteY17" fmla="*/ 29829 h 38571"/>
                  <a:gd name="connsiteX18" fmla="*/ 19192 w 24057"/>
                  <a:gd name="connsiteY18" fmla="*/ 26100 h 38571"/>
                  <a:gd name="connsiteX19" fmla="*/ 18339 w 24057"/>
                  <a:gd name="connsiteY19" fmla="*/ 22414 h 38571"/>
                  <a:gd name="connsiteX20" fmla="*/ 15568 w 24057"/>
                  <a:gd name="connsiteY20" fmla="*/ 19286 h 38571"/>
                  <a:gd name="connsiteX21" fmla="*/ 10408 w 24057"/>
                  <a:gd name="connsiteY21" fmla="*/ 18000 h 38571"/>
                  <a:gd name="connsiteX22" fmla="*/ 4859 w 24057"/>
                  <a:gd name="connsiteY22" fmla="*/ 18000 h 38571"/>
                  <a:gd name="connsiteX23" fmla="*/ 4859 w 24057"/>
                  <a:gd name="connsiteY23" fmla="*/ 34200 h 38571"/>
                  <a:gd name="connsiteX24" fmla="*/ 4859 w 24057"/>
                  <a:gd name="connsiteY24" fmla="*/ 13885 h 38571"/>
                  <a:gd name="connsiteX25" fmla="*/ 10364 w 24057"/>
                  <a:gd name="connsiteY25" fmla="*/ 13885 h 38571"/>
                  <a:gd name="connsiteX26" fmla="*/ 14414 w 24057"/>
                  <a:gd name="connsiteY26" fmla="*/ 12686 h 38571"/>
                  <a:gd name="connsiteX27" fmla="*/ 15994 w 24057"/>
                  <a:gd name="connsiteY27" fmla="*/ 9171 h 38571"/>
                  <a:gd name="connsiteX28" fmla="*/ 14458 w 24057"/>
                  <a:gd name="connsiteY28" fmla="*/ 5614 h 38571"/>
                  <a:gd name="connsiteX29" fmla="*/ 10533 w 24057"/>
                  <a:gd name="connsiteY29" fmla="*/ 4371 h 38571"/>
                  <a:gd name="connsiteX30" fmla="*/ 4859 w 24057"/>
                  <a:gd name="connsiteY30" fmla="*/ 4371 h 38571"/>
                  <a:gd name="connsiteX31" fmla="*/ 4859 w 24057"/>
                  <a:gd name="connsiteY31" fmla="*/ 13885 h 38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4057" h="38571">
                    <a:moveTo>
                      <a:pt x="0" y="38571"/>
                    </a:moveTo>
                    <a:lnTo>
                      <a:pt x="0" y="0"/>
                    </a:lnTo>
                    <a:lnTo>
                      <a:pt x="10747" y="0"/>
                    </a:lnTo>
                    <a:cubicBezTo>
                      <a:pt x="13192" y="0"/>
                      <a:pt x="15123" y="486"/>
                      <a:pt x="16546" y="1457"/>
                    </a:cubicBezTo>
                    <a:cubicBezTo>
                      <a:pt x="18001" y="2428"/>
                      <a:pt x="19035" y="3614"/>
                      <a:pt x="19662" y="5014"/>
                    </a:cubicBezTo>
                    <a:cubicBezTo>
                      <a:pt x="20289" y="6386"/>
                      <a:pt x="20596" y="7685"/>
                      <a:pt x="20596" y="8914"/>
                    </a:cubicBezTo>
                    <a:cubicBezTo>
                      <a:pt x="20596" y="10314"/>
                      <a:pt x="20270" y="11600"/>
                      <a:pt x="19618" y="12771"/>
                    </a:cubicBezTo>
                    <a:cubicBezTo>
                      <a:pt x="18991" y="13914"/>
                      <a:pt x="18139" y="14857"/>
                      <a:pt x="17060" y="15600"/>
                    </a:cubicBezTo>
                    <a:cubicBezTo>
                      <a:pt x="19136" y="16543"/>
                      <a:pt x="20816" y="17957"/>
                      <a:pt x="22095" y="19842"/>
                    </a:cubicBezTo>
                    <a:cubicBezTo>
                      <a:pt x="23399" y="21728"/>
                      <a:pt x="24057" y="23871"/>
                      <a:pt x="24057" y="26271"/>
                    </a:cubicBezTo>
                    <a:cubicBezTo>
                      <a:pt x="24057" y="28300"/>
                      <a:pt x="23543" y="30257"/>
                      <a:pt x="22521" y="32143"/>
                    </a:cubicBezTo>
                    <a:cubicBezTo>
                      <a:pt x="21524" y="34028"/>
                      <a:pt x="20032" y="35571"/>
                      <a:pt x="18038" y="36771"/>
                    </a:cubicBezTo>
                    <a:cubicBezTo>
                      <a:pt x="16076" y="37971"/>
                      <a:pt x="13649" y="38571"/>
                      <a:pt x="10747" y="38571"/>
                    </a:cubicBezTo>
                    <a:lnTo>
                      <a:pt x="0" y="38571"/>
                    </a:lnTo>
                    <a:close/>
                    <a:moveTo>
                      <a:pt x="4859" y="34200"/>
                    </a:moveTo>
                    <a:lnTo>
                      <a:pt x="10408" y="34200"/>
                    </a:lnTo>
                    <a:cubicBezTo>
                      <a:pt x="12508" y="34200"/>
                      <a:pt x="14201" y="33786"/>
                      <a:pt x="15480" y="32957"/>
                    </a:cubicBezTo>
                    <a:cubicBezTo>
                      <a:pt x="16759" y="32128"/>
                      <a:pt x="17700" y="31085"/>
                      <a:pt x="18295" y="29829"/>
                    </a:cubicBezTo>
                    <a:cubicBezTo>
                      <a:pt x="18891" y="28571"/>
                      <a:pt x="19192" y="27328"/>
                      <a:pt x="19192" y="26100"/>
                    </a:cubicBezTo>
                    <a:cubicBezTo>
                      <a:pt x="19192" y="24899"/>
                      <a:pt x="18910" y="23671"/>
                      <a:pt x="18339" y="22414"/>
                    </a:cubicBezTo>
                    <a:cubicBezTo>
                      <a:pt x="17769" y="21157"/>
                      <a:pt x="16847" y="20114"/>
                      <a:pt x="15568" y="19286"/>
                    </a:cubicBezTo>
                    <a:cubicBezTo>
                      <a:pt x="14289" y="18428"/>
                      <a:pt x="12565" y="18000"/>
                      <a:pt x="10408" y="18000"/>
                    </a:cubicBezTo>
                    <a:lnTo>
                      <a:pt x="4859" y="18000"/>
                    </a:lnTo>
                    <a:lnTo>
                      <a:pt x="4859" y="34200"/>
                    </a:lnTo>
                    <a:close/>
                    <a:moveTo>
                      <a:pt x="4859" y="13885"/>
                    </a:moveTo>
                    <a:lnTo>
                      <a:pt x="10364" y="13885"/>
                    </a:lnTo>
                    <a:cubicBezTo>
                      <a:pt x="12038" y="13885"/>
                      <a:pt x="13392" y="13486"/>
                      <a:pt x="14414" y="12686"/>
                    </a:cubicBezTo>
                    <a:cubicBezTo>
                      <a:pt x="15468" y="11857"/>
                      <a:pt x="15994" y="10685"/>
                      <a:pt x="15994" y="9171"/>
                    </a:cubicBezTo>
                    <a:cubicBezTo>
                      <a:pt x="15994" y="7600"/>
                      <a:pt x="15480" y="6414"/>
                      <a:pt x="14458" y="5614"/>
                    </a:cubicBezTo>
                    <a:cubicBezTo>
                      <a:pt x="13436" y="4785"/>
                      <a:pt x="12126" y="4371"/>
                      <a:pt x="10533" y="4371"/>
                    </a:cubicBezTo>
                    <a:lnTo>
                      <a:pt x="4859" y="4371"/>
                    </a:lnTo>
                    <a:lnTo>
                      <a:pt x="4859" y="13885"/>
                    </a:lnTo>
                    <a:close/>
                  </a:path>
                </a:pathLst>
              </a:custGeom>
              <a:grpFill/>
              <a:ln w="62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>
                  <a:solidFill>
                    <a:srgbClr val="111111"/>
                  </a:solidFill>
                </a:endParaRPr>
              </a:p>
            </p:txBody>
          </p:sp>
          <p:sp>
            <p:nvSpPr>
              <p:cNvPr id="27" name="Freihandform 26">
                <a:extLst>
                  <a:ext uri="{FF2B5EF4-FFF2-40B4-BE49-F238E27FC236}">
                    <a16:creationId xmlns:a16="http://schemas.microsoft.com/office/drawing/2014/main" id="{F97CC719-81BC-467F-8964-F5CE82B02AFF}"/>
                  </a:ext>
                </a:extLst>
              </p:cNvPr>
              <p:cNvSpPr/>
              <p:nvPr/>
            </p:nvSpPr>
            <p:spPr>
              <a:xfrm>
                <a:off x="3823661" y="5550020"/>
                <a:ext cx="102172" cy="208060"/>
              </a:xfrm>
              <a:custGeom>
                <a:avLst/>
                <a:gdLst>
                  <a:gd name="connsiteX0" fmla="*/ 0 w 18941"/>
                  <a:gd name="connsiteY0" fmla="*/ 38571 h 38571"/>
                  <a:gd name="connsiteX1" fmla="*/ 0 w 18941"/>
                  <a:gd name="connsiteY1" fmla="*/ 0 h 38571"/>
                  <a:gd name="connsiteX2" fmla="*/ 18941 w 18941"/>
                  <a:gd name="connsiteY2" fmla="*/ 0 h 38571"/>
                  <a:gd name="connsiteX3" fmla="*/ 18941 w 18941"/>
                  <a:gd name="connsiteY3" fmla="*/ 4371 h 38571"/>
                  <a:gd name="connsiteX4" fmla="*/ 4865 w 18941"/>
                  <a:gd name="connsiteY4" fmla="*/ 4371 h 38571"/>
                  <a:gd name="connsiteX5" fmla="*/ 4865 w 18941"/>
                  <a:gd name="connsiteY5" fmla="*/ 12600 h 38571"/>
                  <a:gd name="connsiteX6" fmla="*/ 15957 w 18941"/>
                  <a:gd name="connsiteY6" fmla="*/ 12600 h 38571"/>
                  <a:gd name="connsiteX7" fmla="*/ 15957 w 18941"/>
                  <a:gd name="connsiteY7" fmla="*/ 16971 h 38571"/>
                  <a:gd name="connsiteX8" fmla="*/ 4865 w 18941"/>
                  <a:gd name="connsiteY8" fmla="*/ 16971 h 38571"/>
                  <a:gd name="connsiteX9" fmla="*/ 4865 w 18941"/>
                  <a:gd name="connsiteY9" fmla="*/ 34200 h 38571"/>
                  <a:gd name="connsiteX10" fmla="*/ 18941 w 18941"/>
                  <a:gd name="connsiteY10" fmla="*/ 34200 h 38571"/>
                  <a:gd name="connsiteX11" fmla="*/ 18941 w 18941"/>
                  <a:gd name="connsiteY11" fmla="*/ 38571 h 38571"/>
                  <a:gd name="connsiteX12" fmla="*/ 0 w 18941"/>
                  <a:gd name="connsiteY12" fmla="*/ 38571 h 38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941" h="38571">
                    <a:moveTo>
                      <a:pt x="0" y="38571"/>
                    </a:moveTo>
                    <a:lnTo>
                      <a:pt x="0" y="0"/>
                    </a:lnTo>
                    <a:lnTo>
                      <a:pt x="18941" y="0"/>
                    </a:lnTo>
                    <a:lnTo>
                      <a:pt x="18941" y="4371"/>
                    </a:lnTo>
                    <a:lnTo>
                      <a:pt x="4865" y="4371"/>
                    </a:lnTo>
                    <a:lnTo>
                      <a:pt x="4865" y="12600"/>
                    </a:lnTo>
                    <a:lnTo>
                      <a:pt x="15957" y="12600"/>
                    </a:lnTo>
                    <a:lnTo>
                      <a:pt x="15957" y="16971"/>
                    </a:lnTo>
                    <a:lnTo>
                      <a:pt x="4865" y="16971"/>
                    </a:lnTo>
                    <a:lnTo>
                      <a:pt x="4865" y="34200"/>
                    </a:lnTo>
                    <a:lnTo>
                      <a:pt x="18941" y="34200"/>
                    </a:lnTo>
                    <a:lnTo>
                      <a:pt x="18941" y="38571"/>
                    </a:lnTo>
                    <a:lnTo>
                      <a:pt x="0" y="38571"/>
                    </a:lnTo>
                    <a:close/>
                  </a:path>
                </a:pathLst>
              </a:custGeom>
              <a:grpFill/>
              <a:ln w="62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>
                  <a:solidFill>
                    <a:srgbClr val="111111"/>
                  </a:solidFill>
                </a:endParaRPr>
              </a:p>
            </p:txBody>
          </p:sp>
          <p:sp>
            <p:nvSpPr>
              <p:cNvPr id="28" name="Freihandform 27">
                <a:extLst>
                  <a:ext uri="{FF2B5EF4-FFF2-40B4-BE49-F238E27FC236}">
                    <a16:creationId xmlns:a16="http://schemas.microsoft.com/office/drawing/2014/main" id="{24AC2C29-F73B-DCDC-842B-25D3F6D33F2C}"/>
                  </a:ext>
                </a:extLst>
              </p:cNvPr>
              <p:cNvSpPr/>
              <p:nvPr/>
            </p:nvSpPr>
            <p:spPr>
              <a:xfrm>
                <a:off x="3720103" y="5550020"/>
                <a:ext cx="26210" cy="208060"/>
              </a:xfrm>
              <a:custGeom>
                <a:avLst/>
                <a:gdLst>
                  <a:gd name="connsiteX0" fmla="*/ 0 w 4859"/>
                  <a:gd name="connsiteY0" fmla="*/ 38571 h 38571"/>
                  <a:gd name="connsiteX1" fmla="*/ 0 w 4859"/>
                  <a:gd name="connsiteY1" fmla="*/ 0 h 38571"/>
                  <a:gd name="connsiteX2" fmla="*/ 4859 w 4859"/>
                  <a:gd name="connsiteY2" fmla="*/ 0 h 38571"/>
                  <a:gd name="connsiteX3" fmla="*/ 4859 w 4859"/>
                  <a:gd name="connsiteY3" fmla="*/ 38571 h 38571"/>
                  <a:gd name="connsiteX4" fmla="*/ 0 w 4859"/>
                  <a:gd name="connsiteY4" fmla="*/ 38571 h 38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59" h="38571">
                    <a:moveTo>
                      <a:pt x="0" y="38571"/>
                    </a:moveTo>
                    <a:lnTo>
                      <a:pt x="0" y="0"/>
                    </a:lnTo>
                    <a:lnTo>
                      <a:pt x="4859" y="0"/>
                    </a:lnTo>
                    <a:lnTo>
                      <a:pt x="4859" y="38571"/>
                    </a:lnTo>
                    <a:lnTo>
                      <a:pt x="0" y="38571"/>
                    </a:lnTo>
                    <a:close/>
                  </a:path>
                </a:pathLst>
              </a:custGeom>
              <a:grpFill/>
              <a:ln w="62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>
                  <a:solidFill>
                    <a:srgbClr val="111111"/>
                  </a:solidFill>
                </a:endParaRPr>
              </a:p>
            </p:txBody>
          </p:sp>
          <p:sp>
            <p:nvSpPr>
              <p:cNvPr id="29" name="Freihandform 28">
                <a:extLst>
                  <a:ext uri="{FF2B5EF4-FFF2-40B4-BE49-F238E27FC236}">
                    <a16:creationId xmlns:a16="http://schemas.microsoft.com/office/drawing/2014/main" id="{F4954B93-4A2D-1592-774D-6C44892B972F}"/>
                  </a:ext>
                </a:extLst>
              </p:cNvPr>
              <p:cNvSpPr/>
              <p:nvPr/>
            </p:nvSpPr>
            <p:spPr>
              <a:xfrm>
                <a:off x="3469607" y="5545505"/>
                <a:ext cx="183592" cy="216383"/>
              </a:xfrm>
              <a:custGeom>
                <a:avLst/>
                <a:gdLst>
                  <a:gd name="connsiteX0" fmla="*/ 20005 w 34035"/>
                  <a:gd name="connsiteY0" fmla="*/ 40115 h 40114"/>
                  <a:gd name="connsiteX1" fmla="*/ 12199 w 34035"/>
                  <a:gd name="connsiteY1" fmla="*/ 38572 h 40114"/>
                  <a:gd name="connsiteX2" fmla="*/ 5801 w 34035"/>
                  <a:gd name="connsiteY2" fmla="*/ 34243 h 40114"/>
                  <a:gd name="connsiteX3" fmla="*/ 1535 w 34035"/>
                  <a:gd name="connsiteY3" fmla="*/ 27857 h 40114"/>
                  <a:gd name="connsiteX4" fmla="*/ 0 w 34035"/>
                  <a:gd name="connsiteY4" fmla="*/ 20057 h 40114"/>
                  <a:gd name="connsiteX5" fmla="*/ 1535 w 34035"/>
                  <a:gd name="connsiteY5" fmla="*/ 12300 h 40114"/>
                  <a:gd name="connsiteX6" fmla="*/ 5844 w 34035"/>
                  <a:gd name="connsiteY6" fmla="*/ 5914 h 40114"/>
                  <a:gd name="connsiteX7" fmla="*/ 12242 w 34035"/>
                  <a:gd name="connsiteY7" fmla="*/ 1586 h 40114"/>
                  <a:gd name="connsiteX8" fmla="*/ 20047 w 34035"/>
                  <a:gd name="connsiteY8" fmla="*/ 0 h 40114"/>
                  <a:gd name="connsiteX9" fmla="*/ 27725 w 34035"/>
                  <a:gd name="connsiteY9" fmla="*/ 1543 h 40114"/>
                  <a:gd name="connsiteX10" fmla="*/ 34036 w 34035"/>
                  <a:gd name="connsiteY10" fmla="*/ 5700 h 40114"/>
                  <a:gd name="connsiteX11" fmla="*/ 32631 w 34035"/>
                  <a:gd name="connsiteY11" fmla="*/ 11615 h 40114"/>
                  <a:gd name="connsiteX12" fmla="*/ 27341 w 34035"/>
                  <a:gd name="connsiteY12" fmla="*/ 6558 h 40114"/>
                  <a:gd name="connsiteX13" fmla="*/ 20047 w 34035"/>
                  <a:gd name="connsiteY13" fmla="*/ 4629 h 40114"/>
                  <a:gd name="connsiteX14" fmla="*/ 12412 w 34035"/>
                  <a:gd name="connsiteY14" fmla="*/ 6729 h 40114"/>
                  <a:gd name="connsiteX15" fmla="*/ 7038 w 34035"/>
                  <a:gd name="connsiteY15" fmla="*/ 12300 h 40114"/>
                  <a:gd name="connsiteX16" fmla="*/ 5033 w 34035"/>
                  <a:gd name="connsiteY16" fmla="*/ 20057 h 40114"/>
                  <a:gd name="connsiteX17" fmla="*/ 6995 w 34035"/>
                  <a:gd name="connsiteY17" fmla="*/ 27772 h 40114"/>
                  <a:gd name="connsiteX18" fmla="*/ 12370 w 34035"/>
                  <a:gd name="connsiteY18" fmla="*/ 33386 h 40114"/>
                  <a:gd name="connsiteX19" fmla="*/ 20005 w 34035"/>
                  <a:gd name="connsiteY19" fmla="*/ 35486 h 40114"/>
                  <a:gd name="connsiteX20" fmla="*/ 24526 w 34035"/>
                  <a:gd name="connsiteY20" fmla="*/ 34929 h 40114"/>
                  <a:gd name="connsiteX21" fmla="*/ 28493 w 34035"/>
                  <a:gd name="connsiteY21" fmla="*/ 33258 h 40114"/>
                  <a:gd name="connsiteX22" fmla="*/ 28493 w 34035"/>
                  <a:gd name="connsiteY22" fmla="*/ 23143 h 40114"/>
                  <a:gd name="connsiteX23" fmla="*/ 17914 w 34035"/>
                  <a:gd name="connsiteY23" fmla="*/ 23143 h 40114"/>
                  <a:gd name="connsiteX24" fmla="*/ 17914 w 34035"/>
                  <a:gd name="connsiteY24" fmla="*/ 18771 h 40114"/>
                  <a:gd name="connsiteX25" fmla="*/ 33183 w 34035"/>
                  <a:gd name="connsiteY25" fmla="*/ 18771 h 40114"/>
                  <a:gd name="connsiteX26" fmla="*/ 33183 w 34035"/>
                  <a:gd name="connsiteY26" fmla="*/ 35743 h 40114"/>
                  <a:gd name="connsiteX27" fmla="*/ 27128 w 34035"/>
                  <a:gd name="connsiteY27" fmla="*/ 39043 h 40114"/>
                  <a:gd name="connsiteX28" fmla="*/ 20005 w 34035"/>
                  <a:gd name="connsiteY28" fmla="*/ 40115 h 40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34035" h="40114">
                    <a:moveTo>
                      <a:pt x="20005" y="40115"/>
                    </a:moveTo>
                    <a:cubicBezTo>
                      <a:pt x="17218" y="40115"/>
                      <a:pt x="14616" y="39601"/>
                      <a:pt x="12199" y="38572"/>
                    </a:cubicBezTo>
                    <a:cubicBezTo>
                      <a:pt x="9782" y="37515"/>
                      <a:pt x="7649" y="36072"/>
                      <a:pt x="5801" y="34243"/>
                    </a:cubicBezTo>
                    <a:cubicBezTo>
                      <a:pt x="3981" y="32386"/>
                      <a:pt x="2559" y="30258"/>
                      <a:pt x="1535" y="27857"/>
                    </a:cubicBezTo>
                    <a:cubicBezTo>
                      <a:pt x="512" y="25429"/>
                      <a:pt x="0" y="22829"/>
                      <a:pt x="0" y="20057"/>
                    </a:cubicBezTo>
                    <a:cubicBezTo>
                      <a:pt x="0" y="17286"/>
                      <a:pt x="512" y="14700"/>
                      <a:pt x="1535" y="12300"/>
                    </a:cubicBezTo>
                    <a:cubicBezTo>
                      <a:pt x="2588" y="9871"/>
                      <a:pt x="4024" y="7743"/>
                      <a:pt x="5844" y="5914"/>
                    </a:cubicBezTo>
                    <a:cubicBezTo>
                      <a:pt x="7692" y="4057"/>
                      <a:pt x="9825" y="2614"/>
                      <a:pt x="12242" y="1586"/>
                    </a:cubicBezTo>
                    <a:cubicBezTo>
                      <a:pt x="14658" y="529"/>
                      <a:pt x="17260" y="0"/>
                      <a:pt x="20047" y="0"/>
                    </a:cubicBezTo>
                    <a:cubicBezTo>
                      <a:pt x="22777" y="0"/>
                      <a:pt x="25336" y="515"/>
                      <a:pt x="27725" y="1543"/>
                    </a:cubicBezTo>
                    <a:cubicBezTo>
                      <a:pt x="30111" y="2543"/>
                      <a:pt x="32218" y="3929"/>
                      <a:pt x="34036" y="5700"/>
                    </a:cubicBezTo>
                    <a:lnTo>
                      <a:pt x="32631" y="11615"/>
                    </a:lnTo>
                    <a:cubicBezTo>
                      <a:pt x="31321" y="9500"/>
                      <a:pt x="29559" y="7815"/>
                      <a:pt x="27341" y="6558"/>
                    </a:cubicBezTo>
                    <a:cubicBezTo>
                      <a:pt x="25152" y="5272"/>
                      <a:pt x="22720" y="4629"/>
                      <a:pt x="20047" y="4629"/>
                    </a:cubicBezTo>
                    <a:cubicBezTo>
                      <a:pt x="17232" y="4629"/>
                      <a:pt x="14687" y="5329"/>
                      <a:pt x="12412" y="6729"/>
                    </a:cubicBezTo>
                    <a:cubicBezTo>
                      <a:pt x="10166" y="8101"/>
                      <a:pt x="8375" y="9957"/>
                      <a:pt x="7038" y="12300"/>
                    </a:cubicBezTo>
                    <a:cubicBezTo>
                      <a:pt x="5701" y="14615"/>
                      <a:pt x="5033" y="17200"/>
                      <a:pt x="5033" y="20057"/>
                    </a:cubicBezTo>
                    <a:cubicBezTo>
                      <a:pt x="5033" y="22858"/>
                      <a:pt x="5687" y="25429"/>
                      <a:pt x="6995" y="27772"/>
                    </a:cubicBezTo>
                    <a:cubicBezTo>
                      <a:pt x="8332" y="30115"/>
                      <a:pt x="10123" y="31986"/>
                      <a:pt x="12370" y="33386"/>
                    </a:cubicBezTo>
                    <a:cubicBezTo>
                      <a:pt x="14645" y="34786"/>
                      <a:pt x="17189" y="35486"/>
                      <a:pt x="20005" y="35486"/>
                    </a:cubicBezTo>
                    <a:cubicBezTo>
                      <a:pt x="21596" y="35486"/>
                      <a:pt x="23104" y="35300"/>
                      <a:pt x="24526" y="34929"/>
                    </a:cubicBezTo>
                    <a:cubicBezTo>
                      <a:pt x="25976" y="34529"/>
                      <a:pt x="27298" y="33971"/>
                      <a:pt x="28493" y="33258"/>
                    </a:cubicBezTo>
                    <a:lnTo>
                      <a:pt x="28493" y="23143"/>
                    </a:lnTo>
                    <a:lnTo>
                      <a:pt x="17914" y="23143"/>
                    </a:lnTo>
                    <a:lnTo>
                      <a:pt x="17914" y="18771"/>
                    </a:lnTo>
                    <a:lnTo>
                      <a:pt x="33183" y="18771"/>
                    </a:lnTo>
                    <a:lnTo>
                      <a:pt x="33183" y="35743"/>
                    </a:lnTo>
                    <a:cubicBezTo>
                      <a:pt x="31453" y="37200"/>
                      <a:pt x="29434" y="38300"/>
                      <a:pt x="27128" y="39043"/>
                    </a:cubicBezTo>
                    <a:cubicBezTo>
                      <a:pt x="24852" y="39757"/>
                      <a:pt x="22478" y="40115"/>
                      <a:pt x="20005" y="40115"/>
                    </a:cubicBezTo>
                    <a:close/>
                  </a:path>
                </a:pathLst>
              </a:custGeom>
              <a:grpFill/>
              <a:ln w="62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>
                  <a:solidFill>
                    <a:srgbClr val="111111"/>
                  </a:solidFill>
                </a:endParaRPr>
              </a:p>
            </p:txBody>
          </p:sp>
          <p:sp>
            <p:nvSpPr>
              <p:cNvPr id="30" name="Freihandform 29">
                <a:extLst>
                  <a:ext uri="{FF2B5EF4-FFF2-40B4-BE49-F238E27FC236}">
                    <a16:creationId xmlns:a16="http://schemas.microsoft.com/office/drawing/2014/main" id="{8B11A1AD-F7FC-526C-56DB-AAE6EAE6A0C9}"/>
                  </a:ext>
                </a:extLst>
              </p:cNvPr>
              <p:cNvSpPr/>
              <p:nvPr/>
            </p:nvSpPr>
            <p:spPr>
              <a:xfrm>
                <a:off x="3329962" y="5550020"/>
                <a:ext cx="102155" cy="208060"/>
              </a:xfrm>
              <a:custGeom>
                <a:avLst/>
                <a:gdLst>
                  <a:gd name="connsiteX0" fmla="*/ 0 w 18938"/>
                  <a:gd name="connsiteY0" fmla="*/ 38571 h 38571"/>
                  <a:gd name="connsiteX1" fmla="*/ 0 w 18938"/>
                  <a:gd name="connsiteY1" fmla="*/ 0 h 38571"/>
                  <a:gd name="connsiteX2" fmla="*/ 18938 w 18938"/>
                  <a:gd name="connsiteY2" fmla="*/ 0 h 38571"/>
                  <a:gd name="connsiteX3" fmla="*/ 18938 w 18938"/>
                  <a:gd name="connsiteY3" fmla="*/ 4371 h 38571"/>
                  <a:gd name="connsiteX4" fmla="*/ 4863 w 18938"/>
                  <a:gd name="connsiteY4" fmla="*/ 4371 h 38571"/>
                  <a:gd name="connsiteX5" fmla="*/ 4863 w 18938"/>
                  <a:gd name="connsiteY5" fmla="*/ 12600 h 38571"/>
                  <a:gd name="connsiteX6" fmla="*/ 15952 w 18938"/>
                  <a:gd name="connsiteY6" fmla="*/ 12600 h 38571"/>
                  <a:gd name="connsiteX7" fmla="*/ 15952 w 18938"/>
                  <a:gd name="connsiteY7" fmla="*/ 16971 h 38571"/>
                  <a:gd name="connsiteX8" fmla="*/ 4863 w 18938"/>
                  <a:gd name="connsiteY8" fmla="*/ 16971 h 38571"/>
                  <a:gd name="connsiteX9" fmla="*/ 4863 w 18938"/>
                  <a:gd name="connsiteY9" fmla="*/ 34200 h 38571"/>
                  <a:gd name="connsiteX10" fmla="*/ 18938 w 18938"/>
                  <a:gd name="connsiteY10" fmla="*/ 34200 h 38571"/>
                  <a:gd name="connsiteX11" fmla="*/ 18938 w 18938"/>
                  <a:gd name="connsiteY11" fmla="*/ 38571 h 38571"/>
                  <a:gd name="connsiteX12" fmla="*/ 0 w 18938"/>
                  <a:gd name="connsiteY12" fmla="*/ 38571 h 38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938" h="38571">
                    <a:moveTo>
                      <a:pt x="0" y="38571"/>
                    </a:moveTo>
                    <a:lnTo>
                      <a:pt x="0" y="0"/>
                    </a:lnTo>
                    <a:lnTo>
                      <a:pt x="18938" y="0"/>
                    </a:lnTo>
                    <a:lnTo>
                      <a:pt x="18938" y="4371"/>
                    </a:lnTo>
                    <a:lnTo>
                      <a:pt x="4863" y="4371"/>
                    </a:lnTo>
                    <a:lnTo>
                      <a:pt x="4863" y="12600"/>
                    </a:lnTo>
                    <a:lnTo>
                      <a:pt x="15952" y="12600"/>
                    </a:lnTo>
                    <a:lnTo>
                      <a:pt x="15952" y="16971"/>
                    </a:lnTo>
                    <a:lnTo>
                      <a:pt x="4863" y="16971"/>
                    </a:lnTo>
                    <a:lnTo>
                      <a:pt x="4863" y="34200"/>
                    </a:lnTo>
                    <a:lnTo>
                      <a:pt x="18938" y="34200"/>
                    </a:lnTo>
                    <a:lnTo>
                      <a:pt x="18938" y="38571"/>
                    </a:lnTo>
                    <a:lnTo>
                      <a:pt x="0" y="38571"/>
                    </a:lnTo>
                    <a:close/>
                  </a:path>
                </a:pathLst>
              </a:custGeom>
              <a:grpFill/>
              <a:ln w="62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>
                  <a:solidFill>
                    <a:srgbClr val="111111"/>
                  </a:solidFill>
                </a:endParaRPr>
              </a:p>
            </p:txBody>
          </p:sp>
          <p:sp>
            <p:nvSpPr>
              <p:cNvPr id="31" name="Freihandform 30">
                <a:extLst>
                  <a:ext uri="{FF2B5EF4-FFF2-40B4-BE49-F238E27FC236}">
                    <a16:creationId xmlns:a16="http://schemas.microsoft.com/office/drawing/2014/main" id="{5192B6AE-F892-C8BA-C103-B4288D09801B}"/>
                  </a:ext>
                </a:extLst>
              </p:cNvPr>
              <p:cNvSpPr/>
              <p:nvPr/>
            </p:nvSpPr>
            <p:spPr>
              <a:xfrm>
                <a:off x="3136683" y="5550020"/>
                <a:ext cx="136662" cy="208060"/>
              </a:xfrm>
              <a:custGeom>
                <a:avLst/>
                <a:gdLst>
                  <a:gd name="connsiteX0" fmla="*/ 0 w 25335"/>
                  <a:gd name="connsiteY0" fmla="*/ 4371 h 38571"/>
                  <a:gd name="connsiteX1" fmla="*/ 0 w 25335"/>
                  <a:gd name="connsiteY1" fmla="*/ 0 h 38571"/>
                  <a:gd name="connsiteX2" fmla="*/ 25336 w 25335"/>
                  <a:gd name="connsiteY2" fmla="*/ 0 h 38571"/>
                  <a:gd name="connsiteX3" fmla="*/ 25336 w 25335"/>
                  <a:gd name="connsiteY3" fmla="*/ 4371 h 38571"/>
                  <a:gd name="connsiteX4" fmla="*/ 15099 w 25335"/>
                  <a:gd name="connsiteY4" fmla="*/ 4371 h 38571"/>
                  <a:gd name="connsiteX5" fmla="*/ 15099 w 25335"/>
                  <a:gd name="connsiteY5" fmla="*/ 38571 h 38571"/>
                  <a:gd name="connsiteX6" fmla="*/ 10237 w 25335"/>
                  <a:gd name="connsiteY6" fmla="*/ 38571 h 38571"/>
                  <a:gd name="connsiteX7" fmla="*/ 10237 w 25335"/>
                  <a:gd name="connsiteY7" fmla="*/ 4371 h 38571"/>
                  <a:gd name="connsiteX8" fmla="*/ 0 w 25335"/>
                  <a:gd name="connsiteY8" fmla="*/ 4371 h 38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335" h="38571">
                    <a:moveTo>
                      <a:pt x="0" y="4371"/>
                    </a:moveTo>
                    <a:lnTo>
                      <a:pt x="0" y="0"/>
                    </a:lnTo>
                    <a:lnTo>
                      <a:pt x="25336" y="0"/>
                    </a:lnTo>
                    <a:lnTo>
                      <a:pt x="25336" y="4371"/>
                    </a:lnTo>
                    <a:lnTo>
                      <a:pt x="15099" y="4371"/>
                    </a:lnTo>
                    <a:lnTo>
                      <a:pt x="15099" y="38571"/>
                    </a:lnTo>
                    <a:lnTo>
                      <a:pt x="10237" y="38571"/>
                    </a:lnTo>
                    <a:lnTo>
                      <a:pt x="10237" y="4371"/>
                    </a:lnTo>
                    <a:lnTo>
                      <a:pt x="0" y="4371"/>
                    </a:lnTo>
                    <a:close/>
                  </a:path>
                </a:pathLst>
              </a:custGeom>
              <a:grpFill/>
              <a:ln w="62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>
                  <a:solidFill>
                    <a:srgbClr val="111111"/>
                  </a:solidFill>
                </a:endParaRPr>
              </a:p>
            </p:txBody>
          </p:sp>
          <p:sp>
            <p:nvSpPr>
              <p:cNvPr id="32" name="Freihandform 31">
                <a:extLst>
                  <a:ext uri="{FF2B5EF4-FFF2-40B4-BE49-F238E27FC236}">
                    <a16:creationId xmlns:a16="http://schemas.microsoft.com/office/drawing/2014/main" id="{75F99102-01B9-D1B2-EBC0-C5B9DC72D73F}"/>
                  </a:ext>
                </a:extLst>
              </p:cNvPr>
              <p:cNvSpPr/>
              <p:nvPr/>
            </p:nvSpPr>
            <p:spPr>
              <a:xfrm>
                <a:off x="2956484" y="5542851"/>
                <a:ext cx="175775" cy="214997"/>
              </a:xfrm>
              <a:custGeom>
                <a:avLst/>
                <a:gdLst>
                  <a:gd name="connsiteX0" fmla="*/ 0 w 32586"/>
                  <a:gd name="connsiteY0" fmla="*/ 39858 h 39857"/>
                  <a:gd name="connsiteX1" fmla="*/ 16250 w 32586"/>
                  <a:gd name="connsiteY1" fmla="*/ 0 h 39857"/>
                  <a:gd name="connsiteX2" fmla="*/ 16336 w 32586"/>
                  <a:gd name="connsiteY2" fmla="*/ 0 h 39857"/>
                  <a:gd name="connsiteX3" fmla="*/ 32586 w 32586"/>
                  <a:gd name="connsiteY3" fmla="*/ 39858 h 39857"/>
                  <a:gd name="connsiteX4" fmla="*/ 27426 w 32586"/>
                  <a:gd name="connsiteY4" fmla="*/ 39858 h 39857"/>
                  <a:gd name="connsiteX5" fmla="*/ 22904 w 32586"/>
                  <a:gd name="connsiteY5" fmla="*/ 28414 h 39857"/>
                  <a:gd name="connsiteX6" fmla="*/ 9469 w 32586"/>
                  <a:gd name="connsiteY6" fmla="*/ 28414 h 39857"/>
                  <a:gd name="connsiteX7" fmla="*/ 4905 w 32586"/>
                  <a:gd name="connsiteY7" fmla="*/ 39858 h 39857"/>
                  <a:gd name="connsiteX8" fmla="*/ 0 w 32586"/>
                  <a:gd name="connsiteY8" fmla="*/ 39858 h 39857"/>
                  <a:gd name="connsiteX9" fmla="*/ 11089 w 32586"/>
                  <a:gd name="connsiteY9" fmla="*/ 24343 h 39857"/>
                  <a:gd name="connsiteX10" fmla="*/ 21284 w 32586"/>
                  <a:gd name="connsiteY10" fmla="*/ 24343 h 39857"/>
                  <a:gd name="connsiteX11" fmla="*/ 18255 w 32586"/>
                  <a:gd name="connsiteY11" fmla="*/ 16715 h 39857"/>
                  <a:gd name="connsiteX12" fmla="*/ 17189 w 32586"/>
                  <a:gd name="connsiteY12" fmla="*/ 13843 h 39857"/>
                  <a:gd name="connsiteX13" fmla="*/ 16165 w 32586"/>
                  <a:gd name="connsiteY13" fmla="*/ 10457 h 39857"/>
                  <a:gd name="connsiteX14" fmla="*/ 15184 w 32586"/>
                  <a:gd name="connsiteY14" fmla="*/ 13843 h 39857"/>
                  <a:gd name="connsiteX15" fmla="*/ 14118 w 32586"/>
                  <a:gd name="connsiteY15" fmla="*/ 16715 h 39857"/>
                  <a:gd name="connsiteX16" fmla="*/ 11089 w 32586"/>
                  <a:gd name="connsiteY16" fmla="*/ 24343 h 39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2586" h="39857">
                    <a:moveTo>
                      <a:pt x="0" y="39858"/>
                    </a:moveTo>
                    <a:lnTo>
                      <a:pt x="16250" y="0"/>
                    </a:lnTo>
                    <a:lnTo>
                      <a:pt x="16336" y="0"/>
                    </a:lnTo>
                    <a:lnTo>
                      <a:pt x="32586" y="39858"/>
                    </a:lnTo>
                    <a:lnTo>
                      <a:pt x="27426" y="39858"/>
                    </a:lnTo>
                    <a:lnTo>
                      <a:pt x="22904" y="28414"/>
                    </a:lnTo>
                    <a:lnTo>
                      <a:pt x="9469" y="28414"/>
                    </a:lnTo>
                    <a:lnTo>
                      <a:pt x="4905" y="39858"/>
                    </a:lnTo>
                    <a:lnTo>
                      <a:pt x="0" y="39858"/>
                    </a:lnTo>
                    <a:close/>
                    <a:moveTo>
                      <a:pt x="11089" y="24343"/>
                    </a:moveTo>
                    <a:lnTo>
                      <a:pt x="21284" y="24343"/>
                    </a:lnTo>
                    <a:lnTo>
                      <a:pt x="18255" y="16715"/>
                    </a:lnTo>
                    <a:cubicBezTo>
                      <a:pt x="17885" y="15743"/>
                      <a:pt x="17530" y="14786"/>
                      <a:pt x="17189" y="13843"/>
                    </a:cubicBezTo>
                    <a:cubicBezTo>
                      <a:pt x="16848" y="12900"/>
                      <a:pt x="16507" y="11772"/>
                      <a:pt x="16165" y="10457"/>
                    </a:cubicBezTo>
                    <a:cubicBezTo>
                      <a:pt x="15824" y="11772"/>
                      <a:pt x="15497" y="12900"/>
                      <a:pt x="15184" y="13843"/>
                    </a:cubicBezTo>
                    <a:cubicBezTo>
                      <a:pt x="14871" y="14757"/>
                      <a:pt x="14516" y="15715"/>
                      <a:pt x="14118" y="16715"/>
                    </a:cubicBezTo>
                    <a:lnTo>
                      <a:pt x="11089" y="24343"/>
                    </a:lnTo>
                    <a:close/>
                  </a:path>
                </a:pathLst>
              </a:custGeom>
              <a:grpFill/>
              <a:ln w="62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>
                  <a:solidFill>
                    <a:srgbClr val="111111"/>
                  </a:solidFill>
                </a:endParaRPr>
              </a:p>
            </p:txBody>
          </p:sp>
          <p:sp>
            <p:nvSpPr>
              <p:cNvPr id="33" name="Freihandform 32">
                <a:extLst>
                  <a:ext uri="{FF2B5EF4-FFF2-40B4-BE49-F238E27FC236}">
                    <a16:creationId xmlns:a16="http://schemas.microsoft.com/office/drawing/2014/main" id="{FBD20822-2CF9-CD0C-44E3-2E42334D102D}"/>
                  </a:ext>
                </a:extLst>
              </p:cNvPr>
              <p:cNvSpPr/>
              <p:nvPr/>
            </p:nvSpPr>
            <p:spPr>
              <a:xfrm>
                <a:off x="2785925" y="5550020"/>
                <a:ext cx="148395" cy="208060"/>
              </a:xfrm>
              <a:custGeom>
                <a:avLst/>
                <a:gdLst>
                  <a:gd name="connsiteX0" fmla="*/ 0 w 27510"/>
                  <a:gd name="connsiteY0" fmla="*/ 38571 h 38571"/>
                  <a:gd name="connsiteX1" fmla="*/ 0 w 27510"/>
                  <a:gd name="connsiteY1" fmla="*/ 0 h 38571"/>
                  <a:gd name="connsiteX2" fmla="*/ 9639 w 27510"/>
                  <a:gd name="connsiteY2" fmla="*/ 0 h 38571"/>
                  <a:gd name="connsiteX3" fmla="*/ 15867 w 27510"/>
                  <a:gd name="connsiteY3" fmla="*/ 1457 h 38571"/>
                  <a:gd name="connsiteX4" fmla="*/ 19876 w 27510"/>
                  <a:gd name="connsiteY4" fmla="*/ 5314 h 38571"/>
                  <a:gd name="connsiteX5" fmla="*/ 21326 w 27510"/>
                  <a:gd name="connsiteY5" fmla="*/ 10500 h 38571"/>
                  <a:gd name="connsiteX6" fmla="*/ 19535 w 27510"/>
                  <a:gd name="connsiteY6" fmla="*/ 16200 h 38571"/>
                  <a:gd name="connsiteX7" fmla="*/ 14630 w 27510"/>
                  <a:gd name="connsiteY7" fmla="*/ 19928 h 38571"/>
                  <a:gd name="connsiteX8" fmla="*/ 27511 w 27510"/>
                  <a:gd name="connsiteY8" fmla="*/ 38571 h 38571"/>
                  <a:gd name="connsiteX9" fmla="*/ 21839 w 27510"/>
                  <a:gd name="connsiteY9" fmla="*/ 38571 h 38571"/>
                  <a:gd name="connsiteX10" fmla="*/ 9639 w 27510"/>
                  <a:gd name="connsiteY10" fmla="*/ 20828 h 38571"/>
                  <a:gd name="connsiteX11" fmla="*/ 4862 w 27510"/>
                  <a:gd name="connsiteY11" fmla="*/ 20828 h 38571"/>
                  <a:gd name="connsiteX12" fmla="*/ 4862 w 27510"/>
                  <a:gd name="connsiteY12" fmla="*/ 38571 h 38571"/>
                  <a:gd name="connsiteX13" fmla="*/ 0 w 27510"/>
                  <a:gd name="connsiteY13" fmla="*/ 38571 h 38571"/>
                  <a:gd name="connsiteX14" fmla="*/ 4862 w 27510"/>
                  <a:gd name="connsiteY14" fmla="*/ 16714 h 38571"/>
                  <a:gd name="connsiteX15" fmla="*/ 9639 w 27510"/>
                  <a:gd name="connsiteY15" fmla="*/ 16714 h 38571"/>
                  <a:gd name="connsiteX16" fmla="*/ 13649 w 27510"/>
                  <a:gd name="connsiteY16" fmla="*/ 15814 h 38571"/>
                  <a:gd name="connsiteX17" fmla="*/ 15952 w 27510"/>
                  <a:gd name="connsiteY17" fmla="*/ 13457 h 38571"/>
                  <a:gd name="connsiteX18" fmla="*/ 16720 w 27510"/>
                  <a:gd name="connsiteY18" fmla="*/ 10500 h 38571"/>
                  <a:gd name="connsiteX19" fmla="*/ 14758 w 27510"/>
                  <a:gd name="connsiteY19" fmla="*/ 6086 h 38571"/>
                  <a:gd name="connsiteX20" fmla="*/ 9639 w 27510"/>
                  <a:gd name="connsiteY20" fmla="*/ 4371 h 38571"/>
                  <a:gd name="connsiteX21" fmla="*/ 4862 w 27510"/>
                  <a:gd name="connsiteY21" fmla="*/ 4371 h 38571"/>
                  <a:gd name="connsiteX22" fmla="*/ 4862 w 27510"/>
                  <a:gd name="connsiteY22" fmla="*/ 16714 h 38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7510" h="38571">
                    <a:moveTo>
                      <a:pt x="0" y="38571"/>
                    </a:moveTo>
                    <a:lnTo>
                      <a:pt x="0" y="0"/>
                    </a:lnTo>
                    <a:lnTo>
                      <a:pt x="9639" y="0"/>
                    </a:lnTo>
                    <a:cubicBezTo>
                      <a:pt x="12056" y="0"/>
                      <a:pt x="14132" y="486"/>
                      <a:pt x="15867" y="1457"/>
                    </a:cubicBezTo>
                    <a:cubicBezTo>
                      <a:pt x="17601" y="2428"/>
                      <a:pt x="18938" y="3714"/>
                      <a:pt x="19876" y="5314"/>
                    </a:cubicBezTo>
                    <a:cubicBezTo>
                      <a:pt x="20843" y="6885"/>
                      <a:pt x="21326" y="8614"/>
                      <a:pt x="21326" y="10500"/>
                    </a:cubicBezTo>
                    <a:cubicBezTo>
                      <a:pt x="21326" y="12614"/>
                      <a:pt x="20729" y="14514"/>
                      <a:pt x="19535" y="16200"/>
                    </a:cubicBezTo>
                    <a:cubicBezTo>
                      <a:pt x="18341" y="17886"/>
                      <a:pt x="16705" y="19128"/>
                      <a:pt x="14630" y="19928"/>
                    </a:cubicBezTo>
                    <a:lnTo>
                      <a:pt x="27511" y="38571"/>
                    </a:lnTo>
                    <a:lnTo>
                      <a:pt x="21839" y="38571"/>
                    </a:lnTo>
                    <a:lnTo>
                      <a:pt x="9639" y="20828"/>
                    </a:lnTo>
                    <a:lnTo>
                      <a:pt x="4862" y="20828"/>
                    </a:lnTo>
                    <a:lnTo>
                      <a:pt x="4862" y="38571"/>
                    </a:lnTo>
                    <a:lnTo>
                      <a:pt x="0" y="38571"/>
                    </a:lnTo>
                    <a:close/>
                    <a:moveTo>
                      <a:pt x="4862" y="16714"/>
                    </a:moveTo>
                    <a:lnTo>
                      <a:pt x="9639" y="16714"/>
                    </a:lnTo>
                    <a:cubicBezTo>
                      <a:pt x="11289" y="16714"/>
                      <a:pt x="12625" y="16414"/>
                      <a:pt x="13649" y="15814"/>
                    </a:cubicBezTo>
                    <a:cubicBezTo>
                      <a:pt x="14701" y="15186"/>
                      <a:pt x="15469" y="14400"/>
                      <a:pt x="15952" y="13457"/>
                    </a:cubicBezTo>
                    <a:cubicBezTo>
                      <a:pt x="16464" y="12485"/>
                      <a:pt x="16720" y="11500"/>
                      <a:pt x="16720" y="10500"/>
                    </a:cubicBezTo>
                    <a:cubicBezTo>
                      <a:pt x="16720" y="8700"/>
                      <a:pt x="16066" y="7229"/>
                      <a:pt x="14758" y="6086"/>
                    </a:cubicBezTo>
                    <a:cubicBezTo>
                      <a:pt x="13478" y="4942"/>
                      <a:pt x="11772" y="4371"/>
                      <a:pt x="9639" y="4371"/>
                    </a:cubicBezTo>
                    <a:lnTo>
                      <a:pt x="4862" y="4371"/>
                    </a:lnTo>
                    <a:lnTo>
                      <a:pt x="4862" y="16714"/>
                    </a:lnTo>
                    <a:close/>
                  </a:path>
                </a:pathLst>
              </a:custGeom>
              <a:grpFill/>
              <a:ln w="62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>
                  <a:solidFill>
                    <a:srgbClr val="111111"/>
                  </a:solidFill>
                </a:endParaRPr>
              </a:p>
            </p:txBody>
          </p:sp>
          <p:sp>
            <p:nvSpPr>
              <p:cNvPr id="34" name="Freihandform 33">
                <a:extLst>
                  <a:ext uri="{FF2B5EF4-FFF2-40B4-BE49-F238E27FC236}">
                    <a16:creationId xmlns:a16="http://schemas.microsoft.com/office/drawing/2014/main" id="{BB6318E6-4DD9-2030-6A41-6D0C76F214B9}"/>
                  </a:ext>
                </a:extLst>
              </p:cNvPr>
              <p:cNvSpPr/>
              <p:nvPr/>
            </p:nvSpPr>
            <p:spPr>
              <a:xfrm>
                <a:off x="2591717" y="5550020"/>
                <a:ext cx="136662" cy="208060"/>
              </a:xfrm>
              <a:custGeom>
                <a:avLst/>
                <a:gdLst>
                  <a:gd name="connsiteX0" fmla="*/ 0 w 25335"/>
                  <a:gd name="connsiteY0" fmla="*/ 4371 h 38571"/>
                  <a:gd name="connsiteX1" fmla="*/ 0 w 25335"/>
                  <a:gd name="connsiteY1" fmla="*/ 0 h 38571"/>
                  <a:gd name="connsiteX2" fmla="*/ 25336 w 25335"/>
                  <a:gd name="connsiteY2" fmla="*/ 0 h 38571"/>
                  <a:gd name="connsiteX3" fmla="*/ 25336 w 25335"/>
                  <a:gd name="connsiteY3" fmla="*/ 4371 h 38571"/>
                  <a:gd name="connsiteX4" fmla="*/ 15099 w 25335"/>
                  <a:gd name="connsiteY4" fmla="*/ 4371 h 38571"/>
                  <a:gd name="connsiteX5" fmla="*/ 15099 w 25335"/>
                  <a:gd name="connsiteY5" fmla="*/ 38571 h 38571"/>
                  <a:gd name="connsiteX6" fmla="*/ 10237 w 25335"/>
                  <a:gd name="connsiteY6" fmla="*/ 38571 h 38571"/>
                  <a:gd name="connsiteX7" fmla="*/ 10237 w 25335"/>
                  <a:gd name="connsiteY7" fmla="*/ 4371 h 38571"/>
                  <a:gd name="connsiteX8" fmla="*/ 0 w 25335"/>
                  <a:gd name="connsiteY8" fmla="*/ 4371 h 38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335" h="38571">
                    <a:moveTo>
                      <a:pt x="0" y="4371"/>
                    </a:moveTo>
                    <a:lnTo>
                      <a:pt x="0" y="0"/>
                    </a:lnTo>
                    <a:lnTo>
                      <a:pt x="25336" y="0"/>
                    </a:lnTo>
                    <a:lnTo>
                      <a:pt x="25336" y="4371"/>
                    </a:lnTo>
                    <a:lnTo>
                      <a:pt x="15099" y="4371"/>
                    </a:lnTo>
                    <a:lnTo>
                      <a:pt x="15099" y="38571"/>
                    </a:lnTo>
                    <a:lnTo>
                      <a:pt x="10237" y="38571"/>
                    </a:lnTo>
                    <a:lnTo>
                      <a:pt x="10237" y="4371"/>
                    </a:lnTo>
                    <a:lnTo>
                      <a:pt x="0" y="4371"/>
                    </a:lnTo>
                    <a:close/>
                  </a:path>
                </a:pathLst>
              </a:custGeom>
              <a:grpFill/>
              <a:ln w="62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>
                  <a:solidFill>
                    <a:srgbClr val="111111"/>
                  </a:solidFill>
                </a:endParaRPr>
              </a:p>
            </p:txBody>
          </p:sp>
          <p:sp>
            <p:nvSpPr>
              <p:cNvPr id="35" name="Freihandform 34">
                <a:extLst>
                  <a:ext uri="{FF2B5EF4-FFF2-40B4-BE49-F238E27FC236}">
                    <a16:creationId xmlns:a16="http://schemas.microsoft.com/office/drawing/2014/main" id="{CD8C3A44-9075-9803-4FDD-3C91AF1E3E97}"/>
                  </a:ext>
                </a:extLst>
              </p:cNvPr>
              <p:cNvSpPr/>
              <p:nvPr/>
            </p:nvSpPr>
            <p:spPr>
              <a:xfrm>
                <a:off x="2436218" y="5546567"/>
                <a:ext cx="121251" cy="213605"/>
              </a:xfrm>
              <a:custGeom>
                <a:avLst/>
                <a:gdLst>
                  <a:gd name="connsiteX0" fmla="*/ 10535 w 22478"/>
                  <a:gd name="connsiteY0" fmla="*/ 39600 h 39599"/>
                  <a:gd name="connsiteX1" fmla="*/ 4351 w 22478"/>
                  <a:gd name="connsiteY1" fmla="*/ 38228 h 39599"/>
                  <a:gd name="connsiteX2" fmla="*/ 0 w 22478"/>
                  <a:gd name="connsiteY2" fmla="*/ 34886 h 39599"/>
                  <a:gd name="connsiteX3" fmla="*/ 1408 w 22478"/>
                  <a:gd name="connsiteY3" fmla="*/ 28971 h 39599"/>
                  <a:gd name="connsiteX4" fmla="*/ 4991 w 22478"/>
                  <a:gd name="connsiteY4" fmla="*/ 33300 h 39599"/>
                  <a:gd name="connsiteX5" fmla="*/ 10706 w 22478"/>
                  <a:gd name="connsiteY5" fmla="*/ 35228 h 39599"/>
                  <a:gd name="connsiteX6" fmla="*/ 15697 w 22478"/>
                  <a:gd name="connsiteY6" fmla="*/ 33300 h 39599"/>
                  <a:gd name="connsiteX7" fmla="*/ 17701 w 22478"/>
                  <a:gd name="connsiteY7" fmla="*/ 28543 h 39599"/>
                  <a:gd name="connsiteX8" fmla="*/ 16720 w 22478"/>
                  <a:gd name="connsiteY8" fmla="*/ 25157 h 39599"/>
                  <a:gd name="connsiteX9" fmla="*/ 14502 w 22478"/>
                  <a:gd name="connsiteY9" fmla="*/ 23057 h 39599"/>
                  <a:gd name="connsiteX10" fmla="*/ 12540 w 22478"/>
                  <a:gd name="connsiteY10" fmla="*/ 21943 h 39599"/>
                  <a:gd name="connsiteX11" fmla="*/ 7849 w 22478"/>
                  <a:gd name="connsiteY11" fmla="*/ 19543 h 39599"/>
                  <a:gd name="connsiteX12" fmla="*/ 5076 w 22478"/>
                  <a:gd name="connsiteY12" fmla="*/ 17871 h 39599"/>
                  <a:gd name="connsiteX13" fmla="*/ 2218 w 22478"/>
                  <a:gd name="connsiteY13" fmla="*/ 14914 h 39599"/>
                  <a:gd name="connsiteX14" fmla="*/ 981 w 22478"/>
                  <a:gd name="connsiteY14" fmla="*/ 10028 h 39599"/>
                  <a:gd name="connsiteX15" fmla="*/ 2304 w 22478"/>
                  <a:gd name="connsiteY15" fmla="*/ 4843 h 39599"/>
                  <a:gd name="connsiteX16" fmla="*/ 6057 w 22478"/>
                  <a:gd name="connsiteY16" fmla="*/ 1286 h 39599"/>
                  <a:gd name="connsiteX17" fmla="*/ 11602 w 22478"/>
                  <a:gd name="connsiteY17" fmla="*/ 0 h 39599"/>
                  <a:gd name="connsiteX18" fmla="*/ 17019 w 22478"/>
                  <a:gd name="connsiteY18" fmla="*/ 1114 h 39599"/>
                  <a:gd name="connsiteX19" fmla="*/ 20687 w 22478"/>
                  <a:gd name="connsiteY19" fmla="*/ 3343 h 39599"/>
                  <a:gd name="connsiteX20" fmla="*/ 19279 w 22478"/>
                  <a:gd name="connsiteY20" fmla="*/ 9257 h 39599"/>
                  <a:gd name="connsiteX21" fmla="*/ 16123 w 22478"/>
                  <a:gd name="connsiteY21" fmla="*/ 5872 h 39599"/>
                  <a:gd name="connsiteX22" fmla="*/ 11389 w 22478"/>
                  <a:gd name="connsiteY22" fmla="*/ 4286 h 39599"/>
                  <a:gd name="connsiteX23" fmla="*/ 7294 w 22478"/>
                  <a:gd name="connsiteY23" fmla="*/ 5829 h 39599"/>
                  <a:gd name="connsiteX24" fmla="*/ 5758 w 22478"/>
                  <a:gd name="connsiteY24" fmla="*/ 9557 h 39599"/>
                  <a:gd name="connsiteX25" fmla="*/ 6526 w 22478"/>
                  <a:gd name="connsiteY25" fmla="*/ 12386 h 39599"/>
                  <a:gd name="connsiteX26" fmla="*/ 8318 w 22478"/>
                  <a:gd name="connsiteY26" fmla="*/ 14143 h 39599"/>
                  <a:gd name="connsiteX27" fmla="*/ 9981 w 22478"/>
                  <a:gd name="connsiteY27" fmla="*/ 15129 h 39599"/>
                  <a:gd name="connsiteX28" fmla="*/ 14758 w 22478"/>
                  <a:gd name="connsiteY28" fmla="*/ 17528 h 39599"/>
                  <a:gd name="connsiteX29" fmla="*/ 16891 w 22478"/>
                  <a:gd name="connsiteY29" fmla="*/ 18729 h 39599"/>
                  <a:gd name="connsiteX30" fmla="*/ 19493 w 22478"/>
                  <a:gd name="connsiteY30" fmla="*/ 20786 h 39599"/>
                  <a:gd name="connsiteX31" fmla="*/ 21625 w 22478"/>
                  <a:gd name="connsiteY31" fmla="*/ 23871 h 39599"/>
                  <a:gd name="connsiteX32" fmla="*/ 22479 w 22478"/>
                  <a:gd name="connsiteY32" fmla="*/ 28243 h 39599"/>
                  <a:gd name="connsiteX33" fmla="*/ 20900 w 22478"/>
                  <a:gd name="connsiteY33" fmla="*/ 34115 h 39599"/>
                  <a:gd name="connsiteX34" fmla="*/ 16678 w 22478"/>
                  <a:gd name="connsiteY34" fmla="*/ 38143 h 39599"/>
                  <a:gd name="connsiteX35" fmla="*/ 10535 w 22478"/>
                  <a:gd name="connsiteY35" fmla="*/ 39600 h 39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2478" h="39599">
                    <a:moveTo>
                      <a:pt x="10535" y="39600"/>
                    </a:moveTo>
                    <a:cubicBezTo>
                      <a:pt x="8261" y="39600"/>
                      <a:pt x="6199" y="39143"/>
                      <a:pt x="4351" y="38228"/>
                    </a:cubicBezTo>
                    <a:cubicBezTo>
                      <a:pt x="2531" y="37314"/>
                      <a:pt x="1081" y="36200"/>
                      <a:pt x="0" y="34886"/>
                    </a:cubicBezTo>
                    <a:lnTo>
                      <a:pt x="1408" y="28971"/>
                    </a:lnTo>
                    <a:cubicBezTo>
                      <a:pt x="2204" y="30571"/>
                      <a:pt x="3398" y="32014"/>
                      <a:pt x="4991" y="33300"/>
                    </a:cubicBezTo>
                    <a:cubicBezTo>
                      <a:pt x="6583" y="34586"/>
                      <a:pt x="8488" y="35228"/>
                      <a:pt x="10706" y="35228"/>
                    </a:cubicBezTo>
                    <a:cubicBezTo>
                      <a:pt x="12725" y="35228"/>
                      <a:pt x="14389" y="34586"/>
                      <a:pt x="15697" y="33300"/>
                    </a:cubicBezTo>
                    <a:cubicBezTo>
                      <a:pt x="17033" y="32014"/>
                      <a:pt x="17701" y="30428"/>
                      <a:pt x="17701" y="28543"/>
                    </a:cubicBezTo>
                    <a:cubicBezTo>
                      <a:pt x="17701" y="27171"/>
                      <a:pt x="17374" y="26043"/>
                      <a:pt x="16720" y="25157"/>
                    </a:cubicBezTo>
                    <a:cubicBezTo>
                      <a:pt x="16067" y="24271"/>
                      <a:pt x="15327" y="23571"/>
                      <a:pt x="14502" y="23057"/>
                    </a:cubicBezTo>
                    <a:cubicBezTo>
                      <a:pt x="13678" y="22543"/>
                      <a:pt x="13024" y="22172"/>
                      <a:pt x="12540" y="21943"/>
                    </a:cubicBezTo>
                    <a:lnTo>
                      <a:pt x="7849" y="19543"/>
                    </a:lnTo>
                    <a:cubicBezTo>
                      <a:pt x="7109" y="19143"/>
                      <a:pt x="6185" y="18586"/>
                      <a:pt x="5076" y="17871"/>
                    </a:cubicBezTo>
                    <a:cubicBezTo>
                      <a:pt x="3995" y="17157"/>
                      <a:pt x="3043" y="16171"/>
                      <a:pt x="2218" y="14914"/>
                    </a:cubicBezTo>
                    <a:cubicBezTo>
                      <a:pt x="1394" y="13657"/>
                      <a:pt x="981" y="12029"/>
                      <a:pt x="981" y="10028"/>
                    </a:cubicBezTo>
                    <a:cubicBezTo>
                      <a:pt x="981" y="8085"/>
                      <a:pt x="1422" y="6357"/>
                      <a:pt x="2304" y="4843"/>
                    </a:cubicBezTo>
                    <a:cubicBezTo>
                      <a:pt x="3213" y="3328"/>
                      <a:pt x="4465" y="2143"/>
                      <a:pt x="6057" y="1286"/>
                    </a:cubicBezTo>
                    <a:cubicBezTo>
                      <a:pt x="7678" y="428"/>
                      <a:pt x="9526" y="0"/>
                      <a:pt x="11602" y="0"/>
                    </a:cubicBezTo>
                    <a:cubicBezTo>
                      <a:pt x="13649" y="0"/>
                      <a:pt x="15455" y="372"/>
                      <a:pt x="17019" y="1114"/>
                    </a:cubicBezTo>
                    <a:cubicBezTo>
                      <a:pt x="18583" y="1828"/>
                      <a:pt x="19805" y="2572"/>
                      <a:pt x="20687" y="3343"/>
                    </a:cubicBezTo>
                    <a:lnTo>
                      <a:pt x="19279" y="9257"/>
                    </a:lnTo>
                    <a:cubicBezTo>
                      <a:pt x="18569" y="8057"/>
                      <a:pt x="17517" y="6929"/>
                      <a:pt x="16123" y="5872"/>
                    </a:cubicBezTo>
                    <a:cubicBezTo>
                      <a:pt x="14730" y="4814"/>
                      <a:pt x="13152" y="4286"/>
                      <a:pt x="11389" y="4286"/>
                    </a:cubicBezTo>
                    <a:cubicBezTo>
                      <a:pt x="9683" y="4286"/>
                      <a:pt x="8318" y="4800"/>
                      <a:pt x="7294" y="5829"/>
                    </a:cubicBezTo>
                    <a:cubicBezTo>
                      <a:pt x="6270" y="6829"/>
                      <a:pt x="5758" y="8072"/>
                      <a:pt x="5758" y="9557"/>
                    </a:cubicBezTo>
                    <a:cubicBezTo>
                      <a:pt x="5758" y="10700"/>
                      <a:pt x="6014" y="11643"/>
                      <a:pt x="6526" y="12386"/>
                    </a:cubicBezTo>
                    <a:cubicBezTo>
                      <a:pt x="7067" y="13129"/>
                      <a:pt x="7664" y="13714"/>
                      <a:pt x="8318" y="14143"/>
                    </a:cubicBezTo>
                    <a:cubicBezTo>
                      <a:pt x="9000" y="14571"/>
                      <a:pt x="9555" y="14900"/>
                      <a:pt x="9981" y="15129"/>
                    </a:cubicBezTo>
                    <a:lnTo>
                      <a:pt x="14758" y="17528"/>
                    </a:lnTo>
                    <a:cubicBezTo>
                      <a:pt x="15327" y="17815"/>
                      <a:pt x="16038" y="18215"/>
                      <a:pt x="16891" y="18729"/>
                    </a:cubicBezTo>
                    <a:cubicBezTo>
                      <a:pt x="17773" y="19243"/>
                      <a:pt x="18640" y="19929"/>
                      <a:pt x="19493" y="20786"/>
                    </a:cubicBezTo>
                    <a:cubicBezTo>
                      <a:pt x="20346" y="21614"/>
                      <a:pt x="21057" y="22643"/>
                      <a:pt x="21625" y="23871"/>
                    </a:cubicBezTo>
                    <a:cubicBezTo>
                      <a:pt x="22194" y="25071"/>
                      <a:pt x="22479" y="26529"/>
                      <a:pt x="22479" y="28243"/>
                    </a:cubicBezTo>
                    <a:cubicBezTo>
                      <a:pt x="22479" y="30443"/>
                      <a:pt x="21953" y="32400"/>
                      <a:pt x="20900" y="34115"/>
                    </a:cubicBezTo>
                    <a:cubicBezTo>
                      <a:pt x="19877" y="35829"/>
                      <a:pt x="18469" y="37171"/>
                      <a:pt x="16678" y="38143"/>
                    </a:cubicBezTo>
                    <a:cubicBezTo>
                      <a:pt x="14886" y="39114"/>
                      <a:pt x="12839" y="39600"/>
                      <a:pt x="10535" y="39600"/>
                    </a:cubicBezTo>
                    <a:close/>
                  </a:path>
                </a:pathLst>
              </a:custGeom>
              <a:grpFill/>
              <a:ln w="62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>
                  <a:solidFill>
                    <a:srgbClr val="111111"/>
                  </a:solidFill>
                </a:endParaRPr>
              </a:p>
            </p:txBody>
          </p:sp>
          <p:sp>
            <p:nvSpPr>
              <p:cNvPr id="36" name="Freihandform 35">
                <a:extLst>
                  <a:ext uri="{FF2B5EF4-FFF2-40B4-BE49-F238E27FC236}">
                    <a16:creationId xmlns:a16="http://schemas.microsoft.com/office/drawing/2014/main" id="{F45AAB4B-FD18-ABCD-AB4A-2F4E9617FA36}"/>
                  </a:ext>
                </a:extLst>
              </p:cNvPr>
              <p:cNvSpPr/>
              <p:nvPr/>
            </p:nvSpPr>
            <p:spPr>
              <a:xfrm>
                <a:off x="2180852" y="5550020"/>
                <a:ext cx="148395" cy="208060"/>
              </a:xfrm>
              <a:custGeom>
                <a:avLst/>
                <a:gdLst>
                  <a:gd name="connsiteX0" fmla="*/ 0 w 27510"/>
                  <a:gd name="connsiteY0" fmla="*/ 38571 h 38571"/>
                  <a:gd name="connsiteX1" fmla="*/ 0 w 27510"/>
                  <a:gd name="connsiteY1" fmla="*/ 0 h 38571"/>
                  <a:gd name="connsiteX2" fmla="*/ 9639 w 27510"/>
                  <a:gd name="connsiteY2" fmla="*/ 0 h 38571"/>
                  <a:gd name="connsiteX3" fmla="*/ 15866 w 27510"/>
                  <a:gd name="connsiteY3" fmla="*/ 1457 h 38571"/>
                  <a:gd name="connsiteX4" fmla="*/ 19876 w 27510"/>
                  <a:gd name="connsiteY4" fmla="*/ 5314 h 38571"/>
                  <a:gd name="connsiteX5" fmla="*/ 21326 w 27510"/>
                  <a:gd name="connsiteY5" fmla="*/ 10500 h 38571"/>
                  <a:gd name="connsiteX6" fmla="*/ 19535 w 27510"/>
                  <a:gd name="connsiteY6" fmla="*/ 16200 h 38571"/>
                  <a:gd name="connsiteX7" fmla="*/ 14629 w 27510"/>
                  <a:gd name="connsiteY7" fmla="*/ 19928 h 38571"/>
                  <a:gd name="connsiteX8" fmla="*/ 27511 w 27510"/>
                  <a:gd name="connsiteY8" fmla="*/ 38571 h 38571"/>
                  <a:gd name="connsiteX9" fmla="*/ 21838 w 27510"/>
                  <a:gd name="connsiteY9" fmla="*/ 38571 h 38571"/>
                  <a:gd name="connsiteX10" fmla="*/ 9639 w 27510"/>
                  <a:gd name="connsiteY10" fmla="*/ 20828 h 38571"/>
                  <a:gd name="connsiteX11" fmla="*/ 4862 w 27510"/>
                  <a:gd name="connsiteY11" fmla="*/ 20828 h 38571"/>
                  <a:gd name="connsiteX12" fmla="*/ 4862 w 27510"/>
                  <a:gd name="connsiteY12" fmla="*/ 38571 h 38571"/>
                  <a:gd name="connsiteX13" fmla="*/ 0 w 27510"/>
                  <a:gd name="connsiteY13" fmla="*/ 38571 h 38571"/>
                  <a:gd name="connsiteX14" fmla="*/ 4862 w 27510"/>
                  <a:gd name="connsiteY14" fmla="*/ 16714 h 38571"/>
                  <a:gd name="connsiteX15" fmla="*/ 9639 w 27510"/>
                  <a:gd name="connsiteY15" fmla="*/ 16714 h 38571"/>
                  <a:gd name="connsiteX16" fmla="*/ 13649 w 27510"/>
                  <a:gd name="connsiteY16" fmla="*/ 15814 h 38571"/>
                  <a:gd name="connsiteX17" fmla="*/ 15952 w 27510"/>
                  <a:gd name="connsiteY17" fmla="*/ 13457 h 38571"/>
                  <a:gd name="connsiteX18" fmla="*/ 16720 w 27510"/>
                  <a:gd name="connsiteY18" fmla="*/ 10500 h 38571"/>
                  <a:gd name="connsiteX19" fmla="*/ 14758 w 27510"/>
                  <a:gd name="connsiteY19" fmla="*/ 6086 h 38571"/>
                  <a:gd name="connsiteX20" fmla="*/ 9639 w 27510"/>
                  <a:gd name="connsiteY20" fmla="*/ 4371 h 38571"/>
                  <a:gd name="connsiteX21" fmla="*/ 4862 w 27510"/>
                  <a:gd name="connsiteY21" fmla="*/ 4371 h 38571"/>
                  <a:gd name="connsiteX22" fmla="*/ 4862 w 27510"/>
                  <a:gd name="connsiteY22" fmla="*/ 16714 h 38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7510" h="38571">
                    <a:moveTo>
                      <a:pt x="0" y="38571"/>
                    </a:moveTo>
                    <a:lnTo>
                      <a:pt x="0" y="0"/>
                    </a:lnTo>
                    <a:lnTo>
                      <a:pt x="9639" y="0"/>
                    </a:lnTo>
                    <a:cubicBezTo>
                      <a:pt x="12056" y="0"/>
                      <a:pt x="14132" y="486"/>
                      <a:pt x="15866" y="1457"/>
                    </a:cubicBezTo>
                    <a:cubicBezTo>
                      <a:pt x="17601" y="2428"/>
                      <a:pt x="18937" y="3714"/>
                      <a:pt x="19876" y="5314"/>
                    </a:cubicBezTo>
                    <a:cubicBezTo>
                      <a:pt x="20843" y="6885"/>
                      <a:pt x="21326" y="8614"/>
                      <a:pt x="21326" y="10500"/>
                    </a:cubicBezTo>
                    <a:cubicBezTo>
                      <a:pt x="21326" y="12614"/>
                      <a:pt x="20729" y="14514"/>
                      <a:pt x="19535" y="16200"/>
                    </a:cubicBezTo>
                    <a:cubicBezTo>
                      <a:pt x="18341" y="17886"/>
                      <a:pt x="16705" y="19128"/>
                      <a:pt x="14629" y="19928"/>
                    </a:cubicBezTo>
                    <a:lnTo>
                      <a:pt x="27511" y="38571"/>
                    </a:lnTo>
                    <a:lnTo>
                      <a:pt x="21838" y="38571"/>
                    </a:lnTo>
                    <a:lnTo>
                      <a:pt x="9639" y="20828"/>
                    </a:lnTo>
                    <a:lnTo>
                      <a:pt x="4862" y="20828"/>
                    </a:lnTo>
                    <a:lnTo>
                      <a:pt x="4862" y="38571"/>
                    </a:lnTo>
                    <a:lnTo>
                      <a:pt x="0" y="38571"/>
                    </a:lnTo>
                    <a:close/>
                    <a:moveTo>
                      <a:pt x="4862" y="16714"/>
                    </a:moveTo>
                    <a:lnTo>
                      <a:pt x="9639" y="16714"/>
                    </a:lnTo>
                    <a:cubicBezTo>
                      <a:pt x="11289" y="16714"/>
                      <a:pt x="12625" y="16414"/>
                      <a:pt x="13649" y="15814"/>
                    </a:cubicBezTo>
                    <a:cubicBezTo>
                      <a:pt x="14701" y="15186"/>
                      <a:pt x="15468" y="14400"/>
                      <a:pt x="15952" y="13457"/>
                    </a:cubicBezTo>
                    <a:cubicBezTo>
                      <a:pt x="16464" y="12485"/>
                      <a:pt x="16720" y="11500"/>
                      <a:pt x="16720" y="10500"/>
                    </a:cubicBezTo>
                    <a:cubicBezTo>
                      <a:pt x="16720" y="8700"/>
                      <a:pt x="16066" y="7229"/>
                      <a:pt x="14758" y="6086"/>
                    </a:cubicBezTo>
                    <a:cubicBezTo>
                      <a:pt x="13478" y="4942"/>
                      <a:pt x="11772" y="4371"/>
                      <a:pt x="9639" y="4371"/>
                    </a:cubicBezTo>
                    <a:lnTo>
                      <a:pt x="4862" y="4371"/>
                    </a:lnTo>
                    <a:lnTo>
                      <a:pt x="4862" y="16714"/>
                    </a:lnTo>
                    <a:close/>
                  </a:path>
                </a:pathLst>
              </a:custGeom>
              <a:grpFill/>
              <a:ln w="62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>
                  <a:solidFill>
                    <a:srgbClr val="111111"/>
                  </a:solidFill>
                </a:endParaRPr>
              </a:p>
            </p:txBody>
          </p:sp>
          <p:sp>
            <p:nvSpPr>
              <p:cNvPr id="37" name="Freihandform 36">
                <a:extLst>
                  <a:ext uri="{FF2B5EF4-FFF2-40B4-BE49-F238E27FC236}">
                    <a16:creationId xmlns:a16="http://schemas.microsoft.com/office/drawing/2014/main" id="{ED0F739C-FEEE-20CA-7173-FA2AB5C3B9B4}"/>
                  </a:ext>
                </a:extLst>
              </p:cNvPr>
              <p:cNvSpPr/>
              <p:nvPr/>
            </p:nvSpPr>
            <p:spPr>
              <a:xfrm>
                <a:off x="1979637" y="5550020"/>
                <a:ext cx="126084" cy="208060"/>
              </a:xfrm>
              <a:custGeom>
                <a:avLst/>
                <a:gdLst>
                  <a:gd name="connsiteX0" fmla="*/ 0 w 23374"/>
                  <a:gd name="connsiteY0" fmla="*/ 38571 h 38571"/>
                  <a:gd name="connsiteX1" fmla="*/ 0 w 23374"/>
                  <a:gd name="connsiteY1" fmla="*/ 0 h 38571"/>
                  <a:gd name="connsiteX2" fmla="*/ 4863 w 23374"/>
                  <a:gd name="connsiteY2" fmla="*/ 0 h 38571"/>
                  <a:gd name="connsiteX3" fmla="*/ 4863 w 23374"/>
                  <a:gd name="connsiteY3" fmla="*/ 12600 h 38571"/>
                  <a:gd name="connsiteX4" fmla="*/ 18512 w 23374"/>
                  <a:gd name="connsiteY4" fmla="*/ 12600 h 38571"/>
                  <a:gd name="connsiteX5" fmla="*/ 18512 w 23374"/>
                  <a:gd name="connsiteY5" fmla="*/ 0 h 38571"/>
                  <a:gd name="connsiteX6" fmla="*/ 23374 w 23374"/>
                  <a:gd name="connsiteY6" fmla="*/ 0 h 38571"/>
                  <a:gd name="connsiteX7" fmla="*/ 23374 w 23374"/>
                  <a:gd name="connsiteY7" fmla="*/ 38571 h 38571"/>
                  <a:gd name="connsiteX8" fmla="*/ 18512 w 23374"/>
                  <a:gd name="connsiteY8" fmla="*/ 38571 h 38571"/>
                  <a:gd name="connsiteX9" fmla="*/ 18512 w 23374"/>
                  <a:gd name="connsiteY9" fmla="*/ 16971 h 38571"/>
                  <a:gd name="connsiteX10" fmla="*/ 4863 w 23374"/>
                  <a:gd name="connsiteY10" fmla="*/ 16971 h 38571"/>
                  <a:gd name="connsiteX11" fmla="*/ 4863 w 23374"/>
                  <a:gd name="connsiteY11" fmla="*/ 38571 h 38571"/>
                  <a:gd name="connsiteX12" fmla="*/ 0 w 23374"/>
                  <a:gd name="connsiteY12" fmla="*/ 38571 h 38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3374" h="38571">
                    <a:moveTo>
                      <a:pt x="0" y="38571"/>
                    </a:moveTo>
                    <a:lnTo>
                      <a:pt x="0" y="0"/>
                    </a:lnTo>
                    <a:lnTo>
                      <a:pt x="4863" y="0"/>
                    </a:lnTo>
                    <a:lnTo>
                      <a:pt x="4863" y="12600"/>
                    </a:lnTo>
                    <a:lnTo>
                      <a:pt x="18512" y="12600"/>
                    </a:lnTo>
                    <a:lnTo>
                      <a:pt x="18512" y="0"/>
                    </a:lnTo>
                    <a:lnTo>
                      <a:pt x="23374" y="0"/>
                    </a:lnTo>
                    <a:lnTo>
                      <a:pt x="23374" y="38571"/>
                    </a:lnTo>
                    <a:lnTo>
                      <a:pt x="18512" y="38571"/>
                    </a:lnTo>
                    <a:lnTo>
                      <a:pt x="18512" y="16971"/>
                    </a:lnTo>
                    <a:lnTo>
                      <a:pt x="4863" y="16971"/>
                    </a:lnTo>
                    <a:lnTo>
                      <a:pt x="4863" y="38571"/>
                    </a:lnTo>
                    <a:lnTo>
                      <a:pt x="0" y="38571"/>
                    </a:lnTo>
                    <a:close/>
                  </a:path>
                </a:pathLst>
              </a:custGeom>
              <a:grpFill/>
              <a:ln w="62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>
                  <a:solidFill>
                    <a:srgbClr val="111111"/>
                  </a:solidFill>
                </a:endParaRPr>
              </a:p>
            </p:txBody>
          </p:sp>
          <p:sp>
            <p:nvSpPr>
              <p:cNvPr id="38" name="Freihandform 37">
                <a:extLst>
                  <a:ext uri="{FF2B5EF4-FFF2-40B4-BE49-F238E27FC236}">
                    <a16:creationId xmlns:a16="http://schemas.microsoft.com/office/drawing/2014/main" id="{62A1C5E9-40B5-1BA8-8796-CEB6A700D888}"/>
                  </a:ext>
                </a:extLst>
              </p:cNvPr>
              <p:cNvSpPr/>
              <p:nvPr/>
            </p:nvSpPr>
            <p:spPr>
              <a:xfrm>
                <a:off x="7093330" y="4939644"/>
                <a:ext cx="184050" cy="346766"/>
              </a:xfrm>
              <a:custGeom>
                <a:avLst/>
                <a:gdLst>
                  <a:gd name="connsiteX0" fmla="*/ 0 w 34120"/>
                  <a:gd name="connsiteY0" fmla="*/ 64286 h 64285"/>
                  <a:gd name="connsiteX1" fmla="*/ 0 w 34120"/>
                  <a:gd name="connsiteY1" fmla="*/ 0 h 64285"/>
                  <a:gd name="connsiteX2" fmla="*/ 34121 w 34120"/>
                  <a:gd name="connsiteY2" fmla="*/ 0 h 64285"/>
                  <a:gd name="connsiteX3" fmla="*/ 34121 w 34120"/>
                  <a:gd name="connsiteY3" fmla="*/ 11143 h 64285"/>
                  <a:gd name="connsiteX4" fmla="*/ 12370 w 34120"/>
                  <a:gd name="connsiteY4" fmla="*/ 11143 h 64285"/>
                  <a:gd name="connsiteX5" fmla="*/ 12370 w 34120"/>
                  <a:gd name="connsiteY5" fmla="*/ 21000 h 64285"/>
                  <a:gd name="connsiteX6" fmla="*/ 29149 w 34120"/>
                  <a:gd name="connsiteY6" fmla="*/ 21000 h 64285"/>
                  <a:gd name="connsiteX7" fmla="*/ 29149 w 34120"/>
                  <a:gd name="connsiteY7" fmla="*/ 31714 h 64285"/>
                  <a:gd name="connsiteX8" fmla="*/ 12370 w 34120"/>
                  <a:gd name="connsiteY8" fmla="*/ 31714 h 64285"/>
                  <a:gd name="connsiteX9" fmla="*/ 12370 w 34120"/>
                  <a:gd name="connsiteY9" fmla="*/ 52714 h 64285"/>
                  <a:gd name="connsiteX10" fmla="*/ 34121 w 34120"/>
                  <a:gd name="connsiteY10" fmla="*/ 52714 h 64285"/>
                  <a:gd name="connsiteX11" fmla="*/ 34121 w 34120"/>
                  <a:gd name="connsiteY11" fmla="*/ 64286 h 64285"/>
                  <a:gd name="connsiteX12" fmla="*/ 0 w 34120"/>
                  <a:gd name="connsiteY12" fmla="*/ 64286 h 64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4120" h="64285">
                    <a:moveTo>
                      <a:pt x="0" y="64286"/>
                    </a:moveTo>
                    <a:lnTo>
                      <a:pt x="0" y="0"/>
                    </a:lnTo>
                    <a:lnTo>
                      <a:pt x="34121" y="0"/>
                    </a:lnTo>
                    <a:lnTo>
                      <a:pt x="34121" y="11143"/>
                    </a:lnTo>
                    <a:lnTo>
                      <a:pt x="12370" y="11143"/>
                    </a:lnTo>
                    <a:lnTo>
                      <a:pt x="12370" y="21000"/>
                    </a:lnTo>
                    <a:lnTo>
                      <a:pt x="29149" y="21000"/>
                    </a:lnTo>
                    <a:lnTo>
                      <a:pt x="29149" y="31714"/>
                    </a:lnTo>
                    <a:lnTo>
                      <a:pt x="12370" y="31714"/>
                    </a:lnTo>
                    <a:lnTo>
                      <a:pt x="12370" y="52714"/>
                    </a:lnTo>
                    <a:lnTo>
                      <a:pt x="34121" y="52714"/>
                    </a:lnTo>
                    <a:lnTo>
                      <a:pt x="34121" y="64286"/>
                    </a:lnTo>
                    <a:lnTo>
                      <a:pt x="0" y="64286"/>
                    </a:lnTo>
                    <a:close/>
                  </a:path>
                </a:pathLst>
              </a:custGeom>
              <a:grpFill/>
              <a:ln w="62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>
                  <a:solidFill>
                    <a:srgbClr val="111111"/>
                  </a:solidFill>
                </a:endParaRPr>
              </a:p>
            </p:txBody>
          </p:sp>
          <p:sp>
            <p:nvSpPr>
              <p:cNvPr id="39" name="Freihandform 38">
                <a:extLst>
                  <a:ext uri="{FF2B5EF4-FFF2-40B4-BE49-F238E27FC236}">
                    <a16:creationId xmlns:a16="http://schemas.microsoft.com/office/drawing/2014/main" id="{E60AD140-E64C-D492-2041-1495BE52B906}"/>
                  </a:ext>
                </a:extLst>
              </p:cNvPr>
              <p:cNvSpPr/>
              <p:nvPr/>
            </p:nvSpPr>
            <p:spPr>
              <a:xfrm>
                <a:off x="6758809" y="4939644"/>
                <a:ext cx="272256" cy="346766"/>
              </a:xfrm>
              <a:custGeom>
                <a:avLst/>
                <a:gdLst>
                  <a:gd name="connsiteX0" fmla="*/ 35475 w 50472"/>
                  <a:gd name="connsiteY0" fmla="*/ 64286 h 64285"/>
                  <a:gd name="connsiteX1" fmla="*/ 12157 w 50472"/>
                  <a:gd name="connsiteY1" fmla="*/ 24643 h 64285"/>
                  <a:gd name="connsiteX2" fmla="*/ 29857 w 50472"/>
                  <a:gd name="connsiteY2" fmla="*/ 0 h 64285"/>
                  <a:gd name="connsiteX3" fmla="*/ 44503 w 50472"/>
                  <a:gd name="connsiteY3" fmla="*/ 0 h 64285"/>
                  <a:gd name="connsiteX4" fmla="*/ 26735 w 50472"/>
                  <a:gd name="connsiteY4" fmla="*/ 24429 h 64285"/>
                  <a:gd name="connsiteX5" fmla="*/ 50472 w 50472"/>
                  <a:gd name="connsiteY5" fmla="*/ 64286 h 64285"/>
                  <a:gd name="connsiteX6" fmla="*/ 35475 w 50472"/>
                  <a:gd name="connsiteY6" fmla="*/ 64286 h 64285"/>
                  <a:gd name="connsiteX7" fmla="*/ 0 w 50472"/>
                  <a:gd name="connsiteY7" fmla="*/ 64286 h 64285"/>
                  <a:gd name="connsiteX8" fmla="*/ 0 w 50472"/>
                  <a:gd name="connsiteY8" fmla="*/ 0 h 64285"/>
                  <a:gd name="connsiteX9" fmla="*/ 12797 w 50472"/>
                  <a:gd name="connsiteY9" fmla="*/ 0 h 64285"/>
                  <a:gd name="connsiteX10" fmla="*/ 12797 w 50472"/>
                  <a:gd name="connsiteY10" fmla="*/ 64286 h 64285"/>
                  <a:gd name="connsiteX11" fmla="*/ 0 w 50472"/>
                  <a:gd name="connsiteY11" fmla="*/ 64286 h 64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0472" h="64285">
                    <a:moveTo>
                      <a:pt x="35475" y="64286"/>
                    </a:moveTo>
                    <a:lnTo>
                      <a:pt x="12157" y="24643"/>
                    </a:lnTo>
                    <a:lnTo>
                      <a:pt x="29857" y="0"/>
                    </a:lnTo>
                    <a:lnTo>
                      <a:pt x="44503" y="0"/>
                    </a:lnTo>
                    <a:lnTo>
                      <a:pt x="26735" y="24429"/>
                    </a:lnTo>
                    <a:lnTo>
                      <a:pt x="50472" y="64286"/>
                    </a:lnTo>
                    <a:lnTo>
                      <a:pt x="35475" y="64286"/>
                    </a:lnTo>
                    <a:close/>
                    <a:moveTo>
                      <a:pt x="0" y="64286"/>
                    </a:moveTo>
                    <a:lnTo>
                      <a:pt x="0" y="0"/>
                    </a:lnTo>
                    <a:lnTo>
                      <a:pt x="12797" y="0"/>
                    </a:lnTo>
                    <a:lnTo>
                      <a:pt x="12797" y="64286"/>
                    </a:lnTo>
                    <a:lnTo>
                      <a:pt x="0" y="64286"/>
                    </a:lnTo>
                    <a:close/>
                  </a:path>
                </a:pathLst>
              </a:custGeom>
              <a:grpFill/>
              <a:ln w="62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>
                  <a:solidFill>
                    <a:srgbClr val="111111"/>
                  </a:solidFill>
                </a:endParaRPr>
              </a:p>
            </p:txBody>
          </p:sp>
          <p:sp>
            <p:nvSpPr>
              <p:cNvPr id="40" name="Freihandform 39">
                <a:extLst>
                  <a:ext uri="{FF2B5EF4-FFF2-40B4-BE49-F238E27FC236}">
                    <a16:creationId xmlns:a16="http://schemas.microsoft.com/office/drawing/2014/main" id="{8467FE46-AF46-20AB-823F-08F37CF55111}"/>
                  </a:ext>
                </a:extLst>
              </p:cNvPr>
              <p:cNvSpPr/>
              <p:nvPr/>
            </p:nvSpPr>
            <p:spPr>
              <a:xfrm>
                <a:off x="6500923" y="4939644"/>
                <a:ext cx="174885" cy="346766"/>
              </a:xfrm>
              <a:custGeom>
                <a:avLst/>
                <a:gdLst>
                  <a:gd name="connsiteX0" fmla="*/ 0 w 32421"/>
                  <a:gd name="connsiteY0" fmla="*/ 64286 h 64285"/>
                  <a:gd name="connsiteX1" fmla="*/ 0 w 32421"/>
                  <a:gd name="connsiteY1" fmla="*/ 0 h 64285"/>
                  <a:gd name="connsiteX2" fmla="*/ 13223 w 32421"/>
                  <a:gd name="connsiteY2" fmla="*/ 0 h 64285"/>
                  <a:gd name="connsiteX3" fmla="*/ 13223 w 32421"/>
                  <a:gd name="connsiteY3" fmla="*/ 52714 h 64285"/>
                  <a:gd name="connsiteX4" fmla="*/ 32421 w 32421"/>
                  <a:gd name="connsiteY4" fmla="*/ 52714 h 64285"/>
                  <a:gd name="connsiteX5" fmla="*/ 32421 w 32421"/>
                  <a:gd name="connsiteY5" fmla="*/ 64286 h 64285"/>
                  <a:gd name="connsiteX6" fmla="*/ 0 w 32421"/>
                  <a:gd name="connsiteY6" fmla="*/ 64286 h 64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421" h="64285">
                    <a:moveTo>
                      <a:pt x="0" y="64286"/>
                    </a:moveTo>
                    <a:lnTo>
                      <a:pt x="0" y="0"/>
                    </a:lnTo>
                    <a:lnTo>
                      <a:pt x="13223" y="0"/>
                    </a:lnTo>
                    <a:lnTo>
                      <a:pt x="13223" y="52714"/>
                    </a:lnTo>
                    <a:lnTo>
                      <a:pt x="32421" y="52714"/>
                    </a:lnTo>
                    <a:lnTo>
                      <a:pt x="32421" y="64286"/>
                    </a:lnTo>
                    <a:lnTo>
                      <a:pt x="0" y="64286"/>
                    </a:lnTo>
                    <a:close/>
                  </a:path>
                </a:pathLst>
              </a:custGeom>
              <a:grpFill/>
              <a:ln w="62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>
                  <a:solidFill>
                    <a:srgbClr val="111111"/>
                  </a:solidFill>
                </a:endParaRPr>
              </a:p>
            </p:txBody>
          </p:sp>
          <p:sp>
            <p:nvSpPr>
              <p:cNvPr id="41" name="Freihandform 40">
                <a:extLst>
                  <a:ext uri="{FF2B5EF4-FFF2-40B4-BE49-F238E27FC236}">
                    <a16:creationId xmlns:a16="http://schemas.microsoft.com/office/drawing/2014/main" id="{D393B6C4-6A1B-134E-2CD2-0E07A9E1BFD2}"/>
                  </a:ext>
                </a:extLst>
              </p:cNvPr>
              <p:cNvSpPr/>
              <p:nvPr/>
            </p:nvSpPr>
            <p:spPr>
              <a:xfrm>
                <a:off x="6126662" y="4927032"/>
                <a:ext cx="305231" cy="359098"/>
              </a:xfrm>
              <a:custGeom>
                <a:avLst/>
                <a:gdLst>
                  <a:gd name="connsiteX0" fmla="*/ 0 w 56585"/>
                  <a:gd name="connsiteY0" fmla="*/ 66571 h 66571"/>
                  <a:gd name="connsiteX1" fmla="*/ 28221 w 56585"/>
                  <a:gd name="connsiteY1" fmla="*/ 0 h 66571"/>
                  <a:gd name="connsiteX2" fmla="*/ 28365 w 56585"/>
                  <a:gd name="connsiteY2" fmla="*/ 0 h 66571"/>
                  <a:gd name="connsiteX3" fmla="*/ 56585 w 56585"/>
                  <a:gd name="connsiteY3" fmla="*/ 66571 h 66571"/>
                  <a:gd name="connsiteX4" fmla="*/ 43720 w 56585"/>
                  <a:gd name="connsiteY4" fmla="*/ 66571 h 66571"/>
                  <a:gd name="connsiteX5" fmla="*/ 38955 w 56585"/>
                  <a:gd name="connsiteY5" fmla="*/ 55143 h 66571"/>
                  <a:gd name="connsiteX6" fmla="*/ 17205 w 56585"/>
                  <a:gd name="connsiteY6" fmla="*/ 55143 h 66571"/>
                  <a:gd name="connsiteX7" fmla="*/ 12439 w 56585"/>
                  <a:gd name="connsiteY7" fmla="*/ 66571 h 66571"/>
                  <a:gd name="connsiteX8" fmla="*/ 0 w 56585"/>
                  <a:gd name="connsiteY8" fmla="*/ 66571 h 66571"/>
                  <a:gd name="connsiteX9" fmla="*/ 21468 w 56585"/>
                  <a:gd name="connsiteY9" fmla="*/ 44857 h 66571"/>
                  <a:gd name="connsiteX10" fmla="*/ 34691 w 56585"/>
                  <a:gd name="connsiteY10" fmla="*/ 44857 h 66571"/>
                  <a:gd name="connsiteX11" fmla="*/ 31920 w 56585"/>
                  <a:gd name="connsiteY11" fmla="*/ 38286 h 66571"/>
                  <a:gd name="connsiteX12" fmla="*/ 29788 w 56585"/>
                  <a:gd name="connsiteY12" fmla="*/ 33214 h 66571"/>
                  <a:gd name="connsiteX13" fmla="*/ 28007 w 56585"/>
                  <a:gd name="connsiteY13" fmla="*/ 27429 h 66571"/>
                  <a:gd name="connsiteX14" fmla="*/ 26302 w 56585"/>
                  <a:gd name="connsiteY14" fmla="*/ 33143 h 66571"/>
                  <a:gd name="connsiteX15" fmla="*/ 24239 w 56585"/>
                  <a:gd name="connsiteY15" fmla="*/ 38286 h 66571"/>
                  <a:gd name="connsiteX16" fmla="*/ 21468 w 56585"/>
                  <a:gd name="connsiteY16" fmla="*/ 44857 h 66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6585" h="66571">
                    <a:moveTo>
                      <a:pt x="0" y="66571"/>
                    </a:moveTo>
                    <a:lnTo>
                      <a:pt x="28221" y="0"/>
                    </a:lnTo>
                    <a:lnTo>
                      <a:pt x="28365" y="0"/>
                    </a:lnTo>
                    <a:lnTo>
                      <a:pt x="56585" y="66571"/>
                    </a:lnTo>
                    <a:lnTo>
                      <a:pt x="43720" y="66571"/>
                    </a:lnTo>
                    <a:lnTo>
                      <a:pt x="38955" y="55143"/>
                    </a:lnTo>
                    <a:lnTo>
                      <a:pt x="17205" y="55143"/>
                    </a:lnTo>
                    <a:lnTo>
                      <a:pt x="12439" y="66571"/>
                    </a:lnTo>
                    <a:lnTo>
                      <a:pt x="0" y="66571"/>
                    </a:lnTo>
                    <a:close/>
                    <a:moveTo>
                      <a:pt x="21468" y="44857"/>
                    </a:moveTo>
                    <a:lnTo>
                      <a:pt x="34691" y="44857"/>
                    </a:lnTo>
                    <a:lnTo>
                      <a:pt x="31920" y="38286"/>
                    </a:lnTo>
                    <a:cubicBezTo>
                      <a:pt x="31161" y="36524"/>
                      <a:pt x="30453" y="34833"/>
                      <a:pt x="29788" y="33214"/>
                    </a:cubicBezTo>
                    <a:cubicBezTo>
                      <a:pt x="29167" y="31548"/>
                      <a:pt x="28578" y="29619"/>
                      <a:pt x="28007" y="27429"/>
                    </a:cubicBezTo>
                    <a:cubicBezTo>
                      <a:pt x="27487" y="29571"/>
                      <a:pt x="26916" y="31477"/>
                      <a:pt x="26302" y="33143"/>
                    </a:cubicBezTo>
                    <a:cubicBezTo>
                      <a:pt x="25688" y="34810"/>
                      <a:pt x="24998" y="36524"/>
                      <a:pt x="24239" y="38286"/>
                    </a:cubicBezTo>
                    <a:lnTo>
                      <a:pt x="21468" y="44857"/>
                    </a:lnTo>
                    <a:close/>
                  </a:path>
                </a:pathLst>
              </a:custGeom>
              <a:grpFill/>
              <a:ln w="62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>
                  <a:solidFill>
                    <a:srgbClr val="111111"/>
                  </a:solidFill>
                </a:endParaRPr>
              </a:p>
            </p:txBody>
          </p:sp>
          <p:sp>
            <p:nvSpPr>
              <p:cNvPr id="42" name="Freihandform 41">
                <a:extLst>
                  <a:ext uri="{FF2B5EF4-FFF2-40B4-BE49-F238E27FC236}">
                    <a16:creationId xmlns:a16="http://schemas.microsoft.com/office/drawing/2014/main" id="{FCCF6447-5BC2-6CCA-7DE5-081DF733B4C9}"/>
                  </a:ext>
                </a:extLst>
              </p:cNvPr>
              <p:cNvSpPr/>
              <p:nvPr/>
            </p:nvSpPr>
            <p:spPr>
              <a:xfrm>
                <a:off x="5935643" y="4939644"/>
                <a:ext cx="184050" cy="346766"/>
              </a:xfrm>
              <a:custGeom>
                <a:avLst/>
                <a:gdLst>
                  <a:gd name="connsiteX0" fmla="*/ 0 w 34120"/>
                  <a:gd name="connsiteY0" fmla="*/ 64286 h 64285"/>
                  <a:gd name="connsiteX1" fmla="*/ 0 w 34120"/>
                  <a:gd name="connsiteY1" fmla="*/ 0 h 64285"/>
                  <a:gd name="connsiteX2" fmla="*/ 34121 w 34120"/>
                  <a:gd name="connsiteY2" fmla="*/ 0 h 64285"/>
                  <a:gd name="connsiteX3" fmla="*/ 34121 w 34120"/>
                  <a:gd name="connsiteY3" fmla="*/ 10714 h 64285"/>
                  <a:gd name="connsiteX4" fmla="*/ 12364 w 34120"/>
                  <a:gd name="connsiteY4" fmla="*/ 10714 h 64285"/>
                  <a:gd name="connsiteX5" fmla="*/ 12364 w 34120"/>
                  <a:gd name="connsiteY5" fmla="*/ 21000 h 64285"/>
                  <a:gd name="connsiteX6" fmla="*/ 31989 w 34120"/>
                  <a:gd name="connsiteY6" fmla="*/ 21000 h 64285"/>
                  <a:gd name="connsiteX7" fmla="*/ 31989 w 34120"/>
                  <a:gd name="connsiteY7" fmla="*/ 31714 h 64285"/>
                  <a:gd name="connsiteX8" fmla="*/ 12364 w 34120"/>
                  <a:gd name="connsiteY8" fmla="*/ 31714 h 64285"/>
                  <a:gd name="connsiteX9" fmla="*/ 12364 w 34120"/>
                  <a:gd name="connsiteY9" fmla="*/ 64286 h 64285"/>
                  <a:gd name="connsiteX10" fmla="*/ 0 w 34120"/>
                  <a:gd name="connsiteY10" fmla="*/ 64286 h 64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4120" h="64285">
                    <a:moveTo>
                      <a:pt x="0" y="64286"/>
                    </a:moveTo>
                    <a:lnTo>
                      <a:pt x="0" y="0"/>
                    </a:lnTo>
                    <a:lnTo>
                      <a:pt x="34121" y="0"/>
                    </a:lnTo>
                    <a:lnTo>
                      <a:pt x="34121" y="10714"/>
                    </a:lnTo>
                    <a:lnTo>
                      <a:pt x="12364" y="10714"/>
                    </a:lnTo>
                    <a:lnTo>
                      <a:pt x="12364" y="21000"/>
                    </a:lnTo>
                    <a:lnTo>
                      <a:pt x="31989" y="21000"/>
                    </a:lnTo>
                    <a:lnTo>
                      <a:pt x="31989" y="31714"/>
                    </a:lnTo>
                    <a:lnTo>
                      <a:pt x="12364" y="31714"/>
                    </a:lnTo>
                    <a:lnTo>
                      <a:pt x="12364" y="64286"/>
                    </a:lnTo>
                    <a:lnTo>
                      <a:pt x="0" y="64286"/>
                    </a:lnTo>
                    <a:close/>
                  </a:path>
                </a:pathLst>
              </a:custGeom>
              <a:grpFill/>
              <a:ln w="62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>
                  <a:solidFill>
                    <a:srgbClr val="111111"/>
                  </a:solidFill>
                </a:endParaRPr>
              </a:p>
            </p:txBody>
          </p:sp>
          <p:sp>
            <p:nvSpPr>
              <p:cNvPr id="43" name="Freihandform 42">
                <a:extLst>
                  <a:ext uri="{FF2B5EF4-FFF2-40B4-BE49-F238E27FC236}">
                    <a16:creationId xmlns:a16="http://schemas.microsoft.com/office/drawing/2014/main" id="{8262E5AA-29D2-C3C9-9837-13DA82875C94}"/>
                  </a:ext>
                </a:extLst>
              </p:cNvPr>
              <p:cNvSpPr/>
              <p:nvPr/>
            </p:nvSpPr>
            <p:spPr>
              <a:xfrm>
                <a:off x="5523973" y="4939644"/>
                <a:ext cx="184050" cy="346766"/>
              </a:xfrm>
              <a:custGeom>
                <a:avLst/>
                <a:gdLst>
                  <a:gd name="connsiteX0" fmla="*/ 0 w 34120"/>
                  <a:gd name="connsiteY0" fmla="*/ 64286 h 64285"/>
                  <a:gd name="connsiteX1" fmla="*/ 0 w 34120"/>
                  <a:gd name="connsiteY1" fmla="*/ 0 h 64285"/>
                  <a:gd name="connsiteX2" fmla="*/ 34121 w 34120"/>
                  <a:gd name="connsiteY2" fmla="*/ 0 h 64285"/>
                  <a:gd name="connsiteX3" fmla="*/ 34121 w 34120"/>
                  <a:gd name="connsiteY3" fmla="*/ 11143 h 64285"/>
                  <a:gd name="connsiteX4" fmla="*/ 12370 w 34120"/>
                  <a:gd name="connsiteY4" fmla="*/ 11143 h 64285"/>
                  <a:gd name="connsiteX5" fmla="*/ 12370 w 34120"/>
                  <a:gd name="connsiteY5" fmla="*/ 21000 h 64285"/>
                  <a:gd name="connsiteX6" fmla="*/ 29142 w 34120"/>
                  <a:gd name="connsiteY6" fmla="*/ 21000 h 64285"/>
                  <a:gd name="connsiteX7" fmla="*/ 29142 w 34120"/>
                  <a:gd name="connsiteY7" fmla="*/ 31714 h 64285"/>
                  <a:gd name="connsiteX8" fmla="*/ 12370 w 34120"/>
                  <a:gd name="connsiteY8" fmla="*/ 31714 h 64285"/>
                  <a:gd name="connsiteX9" fmla="*/ 12370 w 34120"/>
                  <a:gd name="connsiteY9" fmla="*/ 52714 h 64285"/>
                  <a:gd name="connsiteX10" fmla="*/ 34121 w 34120"/>
                  <a:gd name="connsiteY10" fmla="*/ 52714 h 64285"/>
                  <a:gd name="connsiteX11" fmla="*/ 34121 w 34120"/>
                  <a:gd name="connsiteY11" fmla="*/ 64286 h 64285"/>
                  <a:gd name="connsiteX12" fmla="*/ 0 w 34120"/>
                  <a:gd name="connsiteY12" fmla="*/ 64286 h 64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4120" h="64285">
                    <a:moveTo>
                      <a:pt x="0" y="64286"/>
                    </a:moveTo>
                    <a:lnTo>
                      <a:pt x="0" y="0"/>
                    </a:lnTo>
                    <a:lnTo>
                      <a:pt x="34121" y="0"/>
                    </a:lnTo>
                    <a:lnTo>
                      <a:pt x="34121" y="11143"/>
                    </a:lnTo>
                    <a:lnTo>
                      <a:pt x="12370" y="11143"/>
                    </a:lnTo>
                    <a:lnTo>
                      <a:pt x="12370" y="21000"/>
                    </a:lnTo>
                    <a:lnTo>
                      <a:pt x="29142" y="21000"/>
                    </a:lnTo>
                    <a:lnTo>
                      <a:pt x="29142" y="31714"/>
                    </a:lnTo>
                    <a:lnTo>
                      <a:pt x="12370" y="31714"/>
                    </a:lnTo>
                    <a:lnTo>
                      <a:pt x="12370" y="52714"/>
                    </a:lnTo>
                    <a:lnTo>
                      <a:pt x="34121" y="52714"/>
                    </a:lnTo>
                    <a:lnTo>
                      <a:pt x="34121" y="64286"/>
                    </a:lnTo>
                    <a:lnTo>
                      <a:pt x="0" y="64286"/>
                    </a:lnTo>
                    <a:close/>
                  </a:path>
                </a:pathLst>
              </a:custGeom>
              <a:grpFill/>
              <a:ln w="62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>
                  <a:solidFill>
                    <a:srgbClr val="111111"/>
                  </a:solidFill>
                </a:endParaRPr>
              </a:p>
            </p:txBody>
          </p:sp>
          <p:sp>
            <p:nvSpPr>
              <p:cNvPr id="44" name="Freihandform 43">
                <a:extLst>
                  <a:ext uri="{FF2B5EF4-FFF2-40B4-BE49-F238E27FC236}">
                    <a16:creationId xmlns:a16="http://schemas.microsoft.com/office/drawing/2014/main" id="{930DE19B-6963-7106-9C3C-4D22437DC375}"/>
                  </a:ext>
                </a:extLst>
              </p:cNvPr>
              <p:cNvSpPr/>
              <p:nvPr/>
            </p:nvSpPr>
            <p:spPr>
              <a:xfrm>
                <a:off x="5205446" y="4939644"/>
                <a:ext cx="242324" cy="346766"/>
              </a:xfrm>
              <a:custGeom>
                <a:avLst/>
                <a:gdLst>
                  <a:gd name="connsiteX0" fmla="*/ 0 w 44923"/>
                  <a:gd name="connsiteY0" fmla="*/ 64286 h 64285"/>
                  <a:gd name="connsiteX1" fmla="*/ 26089 w 44923"/>
                  <a:gd name="connsiteY1" fmla="*/ 11572 h 64285"/>
                  <a:gd name="connsiteX2" fmla="*/ 3198 w 44923"/>
                  <a:gd name="connsiteY2" fmla="*/ 11572 h 64285"/>
                  <a:gd name="connsiteX3" fmla="*/ 3198 w 44923"/>
                  <a:gd name="connsiteY3" fmla="*/ 0 h 64285"/>
                  <a:gd name="connsiteX4" fmla="*/ 44924 w 44923"/>
                  <a:gd name="connsiteY4" fmla="*/ 0 h 64285"/>
                  <a:gd name="connsiteX5" fmla="*/ 18835 w 44923"/>
                  <a:gd name="connsiteY5" fmla="*/ 52714 h 64285"/>
                  <a:gd name="connsiteX6" fmla="*/ 43431 w 44923"/>
                  <a:gd name="connsiteY6" fmla="*/ 52714 h 64285"/>
                  <a:gd name="connsiteX7" fmla="*/ 43431 w 44923"/>
                  <a:gd name="connsiteY7" fmla="*/ 64286 h 64285"/>
                  <a:gd name="connsiteX8" fmla="*/ 0 w 44923"/>
                  <a:gd name="connsiteY8" fmla="*/ 64286 h 64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4923" h="64285">
                    <a:moveTo>
                      <a:pt x="0" y="64286"/>
                    </a:moveTo>
                    <a:lnTo>
                      <a:pt x="26089" y="11572"/>
                    </a:lnTo>
                    <a:lnTo>
                      <a:pt x="3198" y="11572"/>
                    </a:lnTo>
                    <a:lnTo>
                      <a:pt x="3198" y="0"/>
                    </a:lnTo>
                    <a:lnTo>
                      <a:pt x="44924" y="0"/>
                    </a:lnTo>
                    <a:lnTo>
                      <a:pt x="18835" y="52714"/>
                    </a:lnTo>
                    <a:lnTo>
                      <a:pt x="43431" y="52714"/>
                    </a:lnTo>
                    <a:lnTo>
                      <a:pt x="43431" y="64286"/>
                    </a:lnTo>
                    <a:lnTo>
                      <a:pt x="0" y="64286"/>
                    </a:lnTo>
                    <a:close/>
                  </a:path>
                </a:pathLst>
              </a:custGeom>
              <a:grpFill/>
              <a:ln w="62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>
                  <a:solidFill>
                    <a:srgbClr val="111111"/>
                  </a:solidFill>
                </a:endParaRPr>
              </a:p>
            </p:txBody>
          </p:sp>
          <p:sp>
            <p:nvSpPr>
              <p:cNvPr id="45" name="Freihandform 44">
                <a:extLst>
                  <a:ext uri="{FF2B5EF4-FFF2-40B4-BE49-F238E27FC236}">
                    <a16:creationId xmlns:a16="http://schemas.microsoft.com/office/drawing/2014/main" id="{F65F694D-C78C-2B77-E7FA-B0129A50D3FB}"/>
                  </a:ext>
                </a:extLst>
              </p:cNvPr>
              <p:cNvSpPr/>
              <p:nvPr/>
            </p:nvSpPr>
            <p:spPr>
              <a:xfrm>
                <a:off x="4901973" y="4939644"/>
                <a:ext cx="271107" cy="346766"/>
              </a:xfrm>
              <a:custGeom>
                <a:avLst/>
                <a:gdLst>
                  <a:gd name="connsiteX0" fmla="*/ 0 w 50259"/>
                  <a:gd name="connsiteY0" fmla="*/ 64286 h 64285"/>
                  <a:gd name="connsiteX1" fmla="*/ 0 w 50259"/>
                  <a:gd name="connsiteY1" fmla="*/ 0 h 64285"/>
                  <a:gd name="connsiteX2" fmla="*/ 19549 w 50259"/>
                  <a:gd name="connsiteY2" fmla="*/ 0 h 64285"/>
                  <a:gd name="connsiteX3" fmla="*/ 31424 w 50259"/>
                  <a:gd name="connsiteY3" fmla="*/ 2786 h 64285"/>
                  <a:gd name="connsiteX4" fmla="*/ 39030 w 50259"/>
                  <a:gd name="connsiteY4" fmla="*/ 10214 h 64285"/>
                  <a:gd name="connsiteX5" fmla="*/ 41657 w 50259"/>
                  <a:gd name="connsiteY5" fmla="*/ 20286 h 64285"/>
                  <a:gd name="connsiteX6" fmla="*/ 39456 w 50259"/>
                  <a:gd name="connsiteY6" fmla="*/ 29357 h 64285"/>
                  <a:gd name="connsiteX7" fmla="*/ 33343 w 50259"/>
                  <a:gd name="connsiteY7" fmla="*/ 36071 h 64285"/>
                  <a:gd name="connsiteX8" fmla="*/ 50259 w 50259"/>
                  <a:gd name="connsiteY8" fmla="*/ 64286 h 64285"/>
                  <a:gd name="connsiteX9" fmla="*/ 36259 w 50259"/>
                  <a:gd name="connsiteY9" fmla="*/ 64286 h 64285"/>
                  <a:gd name="connsiteX10" fmla="*/ 22039 w 50259"/>
                  <a:gd name="connsiteY10" fmla="*/ 39857 h 64285"/>
                  <a:gd name="connsiteX11" fmla="*/ 12370 w 50259"/>
                  <a:gd name="connsiteY11" fmla="*/ 39857 h 64285"/>
                  <a:gd name="connsiteX12" fmla="*/ 12370 w 50259"/>
                  <a:gd name="connsiteY12" fmla="*/ 64286 h 64285"/>
                  <a:gd name="connsiteX13" fmla="*/ 0 w 50259"/>
                  <a:gd name="connsiteY13" fmla="*/ 64286 h 64285"/>
                  <a:gd name="connsiteX14" fmla="*/ 12370 w 50259"/>
                  <a:gd name="connsiteY14" fmla="*/ 29143 h 64285"/>
                  <a:gd name="connsiteX15" fmla="*/ 19267 w 50259"/>
                  <a:gd name="connsiteY15" fmla="*/ 29143 h 64285"/>
                  <a:gd name="connsiteX16" fmla="*/ 24954 w 50259"/>
                  <a:gd name="connsiteY16" fmla="*/ 27857 h 64285"/>
                  <a:gd name="connsiteX17" fmla="*/ 28221 w 50259"/>
                  <a:gd name="connsiteY17" fmla="*/ 24500 h 64285"/>
                  <a:gd name="connsiteX18" fmla="*/ 29287 w 50259"/>
                  <a:gd name="connsiteY18" fmla="*/ 20286 h 64285"/>
                  <a:gd name="connsiteX19" fmla="*/ 26515 w 50259"/>
                  <a:gd name="connsiteY19" fmla="*/ 14072 h 64285"/>
                  <a:gd name="connsiteX20" fmla="*/ 19267 w 50259"/>
                  <a:gd name="connsiteY20" fmla="*/ 11572 h 64285"/>
                  <a:gd name="connsiteX21" fmla="*/ 12370 w 50259"/>
                  <a:gd name="connsiteY21" fmla="*/ 11572 h 64285"/>
                  <a:gd name="connsiteX22" fmla="*/ 12370 w 50259"/>
                  <a:gd name="connsiteY22" fmla="*/ 29143 h 64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0259" h="64285">
                    <a:moveTo>
                      <a:pt x="0" y="64286"/>
                    </a:moveTo>
                    <a:lnTo>
                      <a:pt x="0" y="0"/>
                    </a:lnTo>
                    <a:lnTo>
                      <a:pt x="19549" y="0"/>
                    </a:lnTo>
                    <a:cubicBezTo>
                      <a:pt x="24195" y="0"/>
                      <a:pt x="28152" y="929"/>
                      <a:pt x="31424" y="2786"/>
                    </a:cubicBezTo>
                    <a:cubicBezTo>
                      <a:pt x="34741" y="4643"/>
                      <a:pt x="37274" y="7119"/>
                      <a:pt x="39030" y="10214"/>
                    </a:cubicBezTo>
                    <a:cubicBezTo>
                      <a:pt x="40779" y="13262"/>
                      <a:pt x="41657" y="16619"/>
                      <a:pt x="41657" y="20286"/>
                    </a:cubicBezTo>
                    <a:cubicBezTo>
                      <a:pt x="41657" y="23619"/>
                      <a:pt x="40923" y="26643"/>
                      <a:pt x="39456" y="29357"/>
                    </a:cubicBezTo>
                    <a:cubicBezTo>
                      <a:pt x="38033" y="32071"/>
                      <a:pt x="35995" y="34310"/>
                      <a:pt x="33343" y="36071"/>
                    </a:cubicBezTo>
                    <a:lnTo>
                      <a:pt x="50259" y="64286"/>
                    </a:lnTo>
                    <a:lnTo>
                      <a:pt x="36259" y="64286"/>
                    </a:lnTo>
                    <a:lnTo>
                      <a:pt x="22039" y="39857"/>
                    </a:lnTo>
                    <a:lnTo>
                      <a:pt x="12370" y="39857"/>
                    </a:lnTo>
                    <a:lnTo>
                      <a:pt x="12370" y="64286"/>
                    </a:lnTo>
                    <a:lnTo>
                      <a:pt x="0" y="64286"/>
                    </a:lnTo>
                    <a:close/>
                    <a:moveTo>
                      <a:pt x="12370" y="29143"/>
                    </a:moveTo>
                    <a:lnTo>
                      <a:pt x="19267" y="29143"/>
                    </a:lnTo>
                    <a:cubicBezTo>
                      <a:pt x="21587" y="29143"/>
                      <a:pt x="23481" y="28714"/>
                      <a:pt x="24954" y="27857"/>
                    </a:cubicBezTo>
                    <a:cubicBezTo>
                      <a:pt x="26421" y="26953"/>
                      <a:pt x="27512" y="25834"/>
                      <a:pt x="28221" y="24500"/>
                    </a:cubicBezTo>
                    <a:cubicBezTo>
                      <a:pt x="28935" y="23119"/>
                      <a:pt x="29287" y="21714"/>
                      <a:pt x="29287" y="20286"/>
                    </a:cubicBezTo>
                    <a:cubicBezTo>
                      <a:pt x="29287" y="17762"/>
                      <a:pt x="28365" y="15691"/>
                      <a:pt x="26515" y="14072"/>
                    </a:cubicBezTo>
                    <a:cubicBezTo>
                      <a:pt x="24666" y="12405"/>
                      <a:pt x="22252" y="11572"/>
                      <a:pt x="19267" y="11572"/>
                    </a:cubicBezTo>
                    <a:lnTo>
                      <a:pt x="12370" y="11572"/>
                    </a:lnTo>
                    <a:lnTo>
                      <a:pt x="12370" y="29143"/>
                    </a:lnTo>
                    <a:close/>
                  </a:path>
                </a:pathLst>
              </a:custGeom>
              <a:grpFill/>
              <a:ln w="62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>
                  <a:solidFill>
                    <a:srgbClr val="111111"/>
                  </a:solidFill>
                </a:endParaRPr>
              </a:p>
            </p:txBody>
          </p:sp>
          <p:sp>
            <p:nvSpPr>
              <p:cNvPr id="46" name="Freihandform 45">
                <a:extLst>
                  <a:ext uri="{FF2B5EF4-FFF2-40B4-BE49-F238E27FC236}">
                    <a16:creationId xmlns:a16="http://schemas.microsoft.com/office/drawing/2014/main" id="{3EFF41D2-369B-3CA2-DCD3-F12789E83969}"/>
                  </a:ext>
                </a:extLst>
              </p:cNvPr>
              <p:cNvSpPr/>
              <p:nvPr/>
            </p:nvSpPr>
            <p:spPr>
              <a:xfrm>
                <a:off x="4526628" y="4927032"/>
                <a:ext cx="305263" cy="359098"/>
              </a:xfrm>
              <a:custGeom>
                <a:avLst/>
                <a:gdLst>
                  <a:gd name="connsiteX0" fmla="*/ 0 w 56591"/>
                  <a:gd name="connsiteY0" fmla="*/ 66571 h 66571"/>
                  <a:gd name="connsiteX1" fmla="*/ 28227 w 56591"/>
                  <a:gd name="connsiteY1" fmla="*/ 0 h 66571"/>
                  <a:gd name="connsiteX2" fmla="*/ 28365 w 56591"/>
                  <a:gd name="connsiteY2" fmla="*/ 0 h 66571"/>
                  <a:gd name="connsiteX3" fmla="*/ 56592 w 56591"/>
                  <a:gd name="connsiteY3" fmla="*/ 66571 h 66571"/>
                  <a:gd name="connsiteX4" fmla="*/ 43720 w 56591"/>
                  <a:gd name="connsiteY4" fmla="*/ 66571 h 66571"/>
                  <a:gd name="connsiteX5" fmla="*/ 38961 w 56591"/>
                  <a:gd name="connsiteY5" fmla="*/ 55143 h 66571"/>
                  <a:gd name="connsiteX6" fmla="*/ 17204 w 56591"/>
                  <a:gd name="connsiteY6" fmla="*/ 55143 h 66571"/>
                  <a:gd name="connsiteX7" fmla="*/ 12446 w 56591"/>
                  <a:gd name="connsiteY7" fmla="*/ 66571 h 66571"/>
                  <a:gd name="connsiteX8" fmla="*/ 0 w 56591"/>
                  <a:gd name="connsiteY8" fmla="*/ 66571 h 66571"/>
                  <a:gd name="connsiteX9" fmla="*/ 21474 w 56591"/>
                  <a:gd name="connsiteY9" fmla="*/ 44857 h 66571"/>
                  <a:gd name="connsiteX10" fmla="*/ 34691 w 56591"/>
                  <a:gd name="connsiteY10" fmla="*/ 44857 h 66571"/>
                  <a:gd name="connsiteX11" fmla="*/ 31920 w 56591"/>
                  <a:gd name="connsiteY11" fmla="*/ 38286 h 66571"/>
                  <a:gd name="connsiteX12" fmla="*/ 29788 w 56591"/>
                  <a:gd name="connsiteY12" fmla="*/ 33214 h 66571"/>
                  <a:gd name="connsiteX13" fmla="*/ 28014 w 56591"/>
                  <a:gd name="connsiteY13" fmla="*/ 27429 h 66571"/>
                  <a:gd name="connsiteX14" fmla="*/ 26308 w 56591"/>
                  <a:gd name="connsiteY14" fmla="*/ 33143 h 66571"/>
                  <a:gd name="connsiteX15" fmla="*/ 24246 w 56591"/>
                  <a:gd name="connsiteY15" fmla="*/ 38286 h 66571"/>
                  <a:gd name="connsiteX16" fmla="*/ 21474 w 56591"/>
                  <a:gd name="connsiteY16" fmla="*/ 44857 h 66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6591" h="66571">
                    <a:moveTo>
                      <a:pt x="0" y="66571"/>
                    </a:moveTo>
                    <a:lnTo>
                      <a:pt x="28227" y="0"/>
                    </a:lnTo>
                    <a:lnTo>
                      <a:pt x="28365" y="0"/>
                    </a:lnTo>
                    <a:lnTo>
                      <a:pt x="56592" y="66571"/>
                    </a:lnTo>
                    <a:lnTo>
                      <a:pt x="43720" y="66571"/>
                    </a:lnTo>
                    <a:lnTo>
                      <a:pt x="38961" y="55143"/>
                    </a:lnTo>
                    <a:lnTo>
                      <a:pt x="17204" y="55143"/>
                    </a:lnTo>
                    <a:lnTo>
                      <a:pt x="12446" y="66571"/>
                    </a:lnTo>
                    <a:lnTo>
                      <a:pt x="0" y="66571"/>
                    </a:lnTo>
                    <a:close/>
                    <a:moveTo>
                      <a:pt x="21474" y="44857"/>
                    </a:moveTo>
                    <a:lnTo>
                      <a:pt x="34691" y="44857"/>
                    </a:lnTo>
                    <a:lnTo>
                      <a:pt x="31920" y="38286"/>
                    </a:lnTo>
                    <a:cubicBezTo>
                      <a:pt x="31161" y="36524"/>
                      <a:pt x="30453" y="34833"/>
                      <a:pt x="29788" y="33214"/>
                    </a:cubicBezTo>
                    <a:cubicBezTo>
                      <a:pt x="29174" y="31548"/>
                      <a:pt x="28578" y="29619"/>
                      <a:pt x="28014" y="27429"/>
                    </a:cubicBezTo>
                    <a:cubicBezTo>
                      <a:pt x="27493" y="29571"/>
                      <a:pt x="26923" y="31477"/>
                      <a:pt x="26308" y="33143"/>
                    </a:cubicBezTo>
                    <a:cubicBezTo>
                      <a:pt x="25688" y="34810"/>
                      <a:pt x="25004" y="36524"/>
                      <a:pt x="24246" y="38286"/>
                    </a:cubicBezTo>
                    <a:lnTo>
                      <a:pt x="21474" y="44857"/>
                    </a:lnTo>
                    <a:close/>
                  </a:path>
                </a:pathLst>
              </a:custGeom>
              <a:grpFill/>
              <a:ln w="62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>
                  <a:solidFill>
                    <a:srgbClr val="111111"/>
                  </a:solidFill>
                </a:endParaRPr>
              </a:p>
            </p:txBody>
          </p:sp>
          <p:sp>
            <p:nvSpPr>
              <p:cNvPr id="47" name="Freihandform 46">
                <a:extLst>
                  <a:ext uri="{FF2B5EF4-FFF2-40B4-BE49-F238E27FC236}">
                    <a16:creationId xmlns:a16="http://schemas.microsoft.com/office/drawing/2014/main" id="{1B4D388E-FEB9-4C46-512A-AF9F3A6AA33F}"/>
                  </a:ext>
                </a:extLst>
              </p:cNvPr>
              <p:cNvSpPr/>
              <p:nvPr/>
            </p:nvSpPr>
            <p:spPr>
              <a:xfrm>
                <a:off x="4063180" y="4927695"/>
                <a:ext cx="463243" cy="370657"/>
              </a:xfrm>
              <a:custGeom>
                <a:avLst/>
                <a:gdLst>
                  <a:gd name="connsiteX0" fmla="*/ 26302 w 85878"/>
                  <a:gd name="connsiteY0" fmla="*/ 68714 h 68714"/>
                  <a:gd name="connsiteX1" fmla="*/ 0 w 85878"/>
                  <a:gd name="connsiteY1" fmla="*/ 2143 h 68714"/>
                  <a:gd name="connsiteX2" fmla="*/ 13512 w 85878"/>
                  <a:gd name="connsiteY2" fmla="*/ 2143 h 68714"/>
                  <a:gd name="connsiteX3" fmla="*/ 24314 w 85878"/>
                  <a:gd name="connsiteY3" fmla="*/ 29571 h 68714"/>
                  <a:gd name="connsiteX4" fmla="*/ 25807 w 85878"/>
                  <a:gd name="connsiteY4" fmla="*/ 33643 h 68714"/>
                  <a:gd name="connsiteX5" fmla="*/ 27512 w 85878"/>
                  <a:gd name="connsiteY5" fmla="*/ 38714 h 68714"/>
                  <a:gd name="connsiteX6" fmla="*/ 29293 w 85878"/>
                  <a:gd name="connsiteY6" fmla="*/ 33643 h 68714"/>
                  <a:gd name="connsiteX7" fmla="*/ 30998 w 85878"/>
                  <a:gd name="connsiteY7" fmla="*/ 29571 h 68714"/>
                  <a:gd name="connsiteX8" fmla="*/ 43224 w 85878"/>
                  <a:gd name="connsiteY8" fmla="*/ 0 h 68714"/>
                  <a:gd name="connsiteX9" fmla="*/ 55595 w 85878"/>
                  <a:gd name="connsiteY9" fmla="*/ 29571 h 68714"/>
                  <a:gd name="connsiteX10" fmla="*/ 57300 w 85878"/>
                  <a:gd name="connsiteY10" fmla="*/ 33643 h 68714"/>
                  <a:gd name="connsiteX11" fmla="*/ 59150 w 85878"/>
                  <a:gd name="connsiteY11" fmla="*/ 38714 h 68714"/>
                  <a:gd name="connsiteX12" fmla="*/ 60855 w 85878"/>
                  <a:gd name="connsiteY12" fmla="*/ 33643 h 68714"/>
                  <a:gd name="connsiteX13" fmla="*/ 62347 w 85878"/>
                  <a:gd name="connsiteY13" fmla="*/ 29571 h 68714"/>
                  <a:gd name="connsiteX14" fmla="*/ 73012 w 85878"/>
                  <a:gd name="connsiteY14" fmla="*/ 2143 h 68714"/>
                  <a:gd name="connsiteX15" fmla="*/ 85878 w 85878"/>
                  <a:gd name="connsiteY15" fmla="*/ 2143 h 68714"/>
                  <a:gd name="connsiteX16" fmla="*/ 59576 w 85878"/>
                  <a:gd name="connsiteY16" fmla="*/ 68714 h 68714"/>
                  <a:gd name="connsiteX17" fmla="*/ 46353 w 85878"/>
                  <a:gd name="connsiteY17" fmla="*/ 37000 h 68714"/>
                  <a:gd name="connsiteX18" fmla="*/ 44717 w 85878"/>
                  <a:gd name="connsiteY18" fmla="*/ 32928 h 68714"/>
                  <a:gd name="connsiteX19" fmla="*/ 42942 w 85878"/>
                  <a:gd name="connsiteY19" fmla="*/ 27786 h 68714"/>
                  <a:gd name="connsiteX20" fmla="*/ 41162 w 85878"/>
                  <a:gd name="connsiteY20" fmla="*/ 32928 h 68714"/>
                  <a:gd name="connsiteX21" fmla="*/ 39525 w 85878"/>
                  <a:gd name="connsiteY21" fmla="*/ 36928 h 68714"/>
                  <a:gd name="connsiteX22" fmla="*/ 26302 w 85878"/>
                  <a:gd name="connsiteY22" fmla="*/ 68714 h 68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5878" h="68714">
                    <a:moveTo>
                      <a:pt x="26302" y="68714"/>
                    </a:moveTo>
                    <a:lnTo>
                      <a:pt x="0" y="2143"/>
                    </a:lnTo>
                    <a:lnTo>
                      <a:pt x="13512" y="2143"/>
                    </a:lnTo>
                    <a:lnTo>
                      <a:pt x="24314" y="29571"/>
                    </a:lnTo>
                    <a:cubicBezTo>
                      <a:pt x="24835" y="30857"/>
                      <a:pt x="25330" y="32214"/>
                      <a:pt x="25807" y="33643"/>
                    </a:cubicBezTo>
                    <a:cubicBezTo>
                      <a:pt x="26327" y="35024"/>
                      <a:pt x="26898" y="36714"/>
                      <a:pt x="27512" y="38714"/>
                    </a:cubicBezTo>
                    <a:cubicBezTo>
                      <a:pt x="28127" y="36714"/>
                      <a:pt x="28722" y="35024"/>
                      <a:pt x="29293" y="33643"/>
                    </a:cubicBezTo>
                    <a:cubicBezTo>
                      <a:pt x="29907" y="32214"/>
                      <a:pt x="30478" y="30857"/>
                      <a:pt x="30998" y="29571"/>
                    </a:cubicBezTo>
                    <a:lnTo>
                      <a:pt x="43224" y="0"/>
                    </a:lnTo>
                    <a:lnTo>
                      <a:pt x="55595" y="29571"/>
                    </a:lnTo>
                    <a:cubicBezTo>
                      <a:pt x="56115" y="30857"/>
                      <a:pt x="56686" y="32214"/>
                      <a:pt x="57300" y="33643"/>
                    </a:cubicBezTo>
                    <a:cubicBezTo>
                      <a:pt x="57915" y="35024"/>
                      <a:pt x="58529" y="36714"/>
                      <a:pt x="59150" y="38714"/>
                    </a:cubicBezTo>
                    <a:cubicBezTo>
                      <a:pt x="59764" y="36714"/>
                      <a:pt x="60335" y="35024"/>
                      <a:pt x="60855" y="33643"/>
                    </a:cubicBezTo>
                    <a:cubicBezTo>
                      <a:pt x="61376" y="32214"/>
                      <a:pt x="61871" y="30857"/>
                      <a:pt x="62347" y="29571"/>
                    </a:cubicBezTo>
                    <a:lnTo>
                      <a:pt x="73012" y="2143"/>
                    </a:lnTo>
                    <a:lnTo>
                      <a:pt x="85878" y="2143"/>
                    </a:lnTo>
                    <a:lnTo>
                      <a:pt x="59576" y="68714"/>
                    </a:lnTo>
                    <a:lnTo>
                      <a:pt x="46353" y="37000"/>
                    </a:lnTo>
                    <a:cubicBezTo>
                      <a:pt x="45833" y="35714"/>
                      <a:pt x="45287" y="34357"/>
                      <a:pt x="44717" y="32928"/>
                    </a:cubicBezTo>
                    <a:cubicBezTo>
                      <a:pt x="44146" y="31500"/>
                      <a:pt x="43557" y="29786"/>
                      <a:pt x="42942" y="27786"/>
                    </a:cubicBezTo>
                    <a:cubicBezTo>
                      <a:pt x="42322" y="29786"/>
                      <a:pt x="41732" y="31500"/>
                      <a:pt x="41162" y="32928"/>
                    </a:cubicBezTo>
                    <a:cubicBezTo>
                      <a:pt x="40591" y="34309"/>
                      <a:pt x="40046" y="35643"/>
                      <a:pt x="39525" y="36928"/>
                    </a:cubicBezTo>
                    <a:lnTo>
                      <a:pt x="26302" y="68714"/>
                    </a:lnTo>
                    <a:close/>
                  </a:path>
                </a:pathLst>
              </a:custGeom>
              <a:grpFill/>
              <a:ln w="62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>
                  <a:solidFill>
                    <a:srgbClr val="111111"/>
                  </a:solidFill>
                </a:endParaRPr>
              </a:p>
            </p:txBody>
          </p:sp>
          <p:sp>
            <p:nvSpPr>
              <p:cNvPr id="48" name="Freihandform 47">
                <a:extLst>
                  <a:ext uri="{FF2B5EF4-FFF2-40B4-BE49-F238E27FC236}">
                    <a16:creationId xmlns:a16="http://schemas.microsoft.com/office/drawing/2014/main" id="{E55D6517-074D-15A8-087C-7EE0EC1A29AB}"/>
                  </a:ext>
                </a:extLst>
              </p:cNvPr>
              <p:cNvSpPr/>
              <p:nvPr/>
            </p:nvSpPr>
            <p:spPr>
              <a:xfrm>
                <a:off x="3763289" y="4939644"/>
                <a:ext cx="233159" cy="346766"/>
              </a:xfrm>
              <a:custGeom>
                <a:avLst/>
                <a:gdLst>
                  <a:gd name="connsiteX0" fmla="*/ 0 w 43224"/>
                  <a:gd name="connsiteY0" fmla="*/ 64286 h 64285"/>
                  <a:gd name="connsiteX1" fmla="*/ 0 w 43224"/>
                  <a:gd name="connsiteY1" fmla="*/ 0 h 64285"/>
                  <a:gd name="connsiteX2" fmla="*/ 12370 w 43224"/>
                  <a:gd name="connsiteY2" fmla="*/ 0 h 64285"/>
                  <a:gd name="connsiteX3" fmla="*/ 12370 w 43224"/>
                  <a:gd name="connsiteY3" fmla="*/ 20571 h 64285"/>
                  <a:gd name="connsiteX4" fmla="*/ 30854 w 43224"/>
                  <a:gd name="connsiteY4" fmla="*/ 20571 h 64285"/>
                  <a:gd name="connsiteX5" fmla="*/ 30854 w 43224"/>
                  <a:gd name="connsiteY5" fmla="*/ 0 h 64285"/>
                  <a:gd name="connsiteX6" fmla="*/ 43224 w 43224"/>
                  <a:gd name="connsiteY6" fmla="*/ 0 h 64285"/>
                  <a:gd name="connsiteX7" fmla="*/ 43224 w 43224"/>
                  <a:gd name="connsiteY7" fmla="*/ 64286 h 64285"/>
                  <a:gd name="connsiteX8" fmla="*/ 30854 w 43224"/>
                  <a:gd name="connsiteY8" fmla="*/ 64286 h 64285"/>
                  <a:gd name="connsiteX9" fmla="*/ 30854 w 43224"/>
                  <a:gd name="connsiteY9" fmla="*/ 32143 h 64285"/>
                  <a:gd name="connsiteX10" fmla="*/ 12370 w 43224"/>
                  <a:gd name="connsiteY10" fmla="*/ 32143 h 64285"/>
                  <a:gd name="connsiteX11" fmla="*/ 12370 w 43224"/>
                  <a:gd name="connsiteY11" fmla="*/ 64286 h 64285"/>
                  <a:gd name="connsiteX12" fmla="*/ 0 w 43224"/>
                  <a:gd name="connsiteY12" fmla="*/ 64286 h 64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3224" h="64285">
                    <a:moveTo>
                      <a:pt x="0" y="64286"/>
                    </a:moveTo>
                    <a:lnTo>
                      <a:pt x="0" y="0"/>
                    </a:lnTo>
                    <a:lnTo>
                      <a:pt x="12370" y="0"/>
                    </a:lnTo>
                    <a:lnTo>
                      <a:pt x="12370" y="20571"/>
                    </a:lnTo>
                    <a:lnTo>
                      <a:pt x="30854" y="20571"/>
                    </a:lnTo>
                    <a:lnTo>
                      <a:pt x="30854" y="0"/>
                    </a:lnTo>
                    <a:lnTo>
                      <a:pt x="43224" y="0"/>
                    </a:lnTo>
                    <a:lnTo>
                      <a:pt x="43224" y="64286"/>
                    </a:lnTo>
                    <a:lnTo>
                      <a:pt x="30854" y="64286"/>
                    </a:lnTo>
                    <a:lnTo>
                      <a:pt x="30854" y="32143"/>
                    </a:lnTo>
                    <a:lnTo>
                      <a:pt x="12370" y="32143"/>
                    </a:lnTo>
                    <a:lnTo>
                      <a:pt x="12370" y="64286"/>
                    </a:lnTo>
                    <a:lnTo>
                      <a:pt x="0" y="64286"/>
                    </a:lnTo>
                    <a:close/>
                  </a:path>
                </a:pathLst>
              </a:custGeom>
              <a:grpFill/>
              <a:ln w="62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>
                  <a:solidFill>
                    <a:srgbClr val="111111"/>
                  </a:solidFill>
                </a:endParaRPr>
              </a:p>
            </p:txBody>
          </p:sp>
          <p:sp>
            <p:nvSpPr>
              <p:cNvPr id="49" name="Freihandform 48">
                <a:extLst>
                  <a:ext uri="{FF2B5EF4-FFF2-40B4-BE49-F238E27FC236}">
                    <a16:creationId xmlns:a16="http://schemas.microsoft.com/office/drawing/2014/main" id="{C983AD7D-5EDF-6C3D-083F-0367D2DE6BEE}"/>
                  </a:ext>
                </a:extLst>
              </p:cNvPr>
              <p:cNvSpPr/>
              <p:nvPr/>
            </p:nvSpPr>
            <p:spPr>
              <a:xfrm>
                <a:off x="3385717" y="4932475"/>
                <a:ext cx="301002" cy="360635"/>
              </a:xfrm>
              <a:custGeom>
                <a:avLst/>
                <a:gdLst>
                  <a:gd name="connsiteX0" fmla="*/ 33838 w 55801"/>
                  <a:gd name="connsiteY0" fmla="*/ 66857 h 66856"/>
                  <a:gd name="connsiteX1" fmla="*/ 20687 w 55801"/>
                  <a:gd name="connsiteY1" fmla="*/ 64286 h 66856"/>
                  <a:gd name="connsiteX2" fmla="*/ 9881 w 55801"/>
                  <a:gd name="connsiteY2" fmla="*/ 57071 h 66856"/>
                  <a:gd name="connsiteX3" fmla="*/ 2630 w 55801"/>
                  <a:gd name="connsiteY3" fmla="*/ 46429 h 66856"/>
                  <a:gd name="connsiteX4" fmla="*/ 0 w 55801"/>
                  <a:gd name="connsiteY4" fmla="*/ 33428 h 66856"/>
                  <a:gd name="connsiteX5" fmla="*/ 2630 w 55801"/>
                  <a:gd name="connsiteY5" fmla="*/ 20428 h 66856"/>
                  <a:gd name="connsiteX6" fmla="*/ 9881 w 55801"/>
                  <a:gd name="connsiteY6" fmla="*/ 9786 h 66856"/>
                  <a:gd name="connsiteX7" fmla="*/ 20687 w 55801"/>
                  <a:gd name="connsiteY7" fmla="*/ 2643 h 66856"/>
                  <a:gd name="connsiteX8" fmla="*/ 33838 w 55801"/>
                  <a:gd name="connsiteY8" fmla="*/ 0 h 66856"/>
                  <a:gd name="connsiteX9" fmla="*/ 45782 w 55801"/>
                  <a:gd name="connsiteY9" fmla="*/ 2071 h 66856"/>
                  <a:gd name="connsiteX10" fmla="*/ 55801 w 55801"/>
                  <a:gd name="connsiteY10" fmla="*/ 7929 h 66856"/>
                  <a:gd name="connsiteX11" fmla="*/ 52177 w 55801"/>
                  <a:gd name="connsiteY11" fmla="*/ 22928 h 66856"/>
                  <a:gd name="connsiteX12" fmla="*/ 44929 w 55801"/>
                  <a:gd name="connsiteY12" fmla="*/ 15500 h 66856"/>
                  <a:gd name="connsiteX13" fmla="*/ 34264 w 55801"/>
                  <a:gd name="connsiteY13" fmla="*/ 12429 h 66856"/>
                  <a:gd name="connsiteX14" fmla="*/ 23814 w 55801"/>
                  <a:gd name="connsiteY14" fmla="*/ 15286 h 66856"/>
                  <a:gd name="connsiteX15" fmla="*/ 16492 w 55801"/>
                  <a:gd name="connsiteY15" fmla="*/ 22857 h 66856"/>
                  <a:gd name="connsiteX16" fmla="*/ 13791 w 55801"/>
                  <a:gd name="connsiteY16" fmla="*/ 33428 h 66856"/>
                  <a:gd name="connsiteX17" fmla="*/ 16492 w 55801"/>
                  <a:gd name="connsiteY17" fmla="*/ 44000 h 66856"/>
                  <a:gd name="connsiteX18" fmla="*/ 23814 w 55801"/>
                  <a:gd name="connsiteY18" fmla="*/ 51643 h 66856"/>
                  <a:gd name="connsiteX19" fmla="*/ 34264 w 55801"/>
                  <a:gd name="connsiteY19" fmla="*/ 54428 h 66856"/>
                  <a:gd name="connsiteX20" fmla="*/ 44854 w 55801"/>
                  <a:gd name="connsiteY20" fmla="*/ 51429 h 66856"/>
                  <a:gd name="connsiteX21" fmla="*/ 52177 w 55801"/>
                  <a:gd name="connsiteY21" fmla="*/ 43929 h 66856"/>
                  <a:gd name="connsiteX22" fmla="*/ 55801 w 55801"/>
                  <a:gd name="connsiteY22" fmla="*/ 58928 h 66856"/>
                  <a:gd name="connsiteX23" fmla="*/ 45707 w 55801"/>
                  <a:gd name="connsiteY23" fmla="*/ 64785 h 66856"/>
                  <a:gd name="connsiteX24" fmla="*/ 33838 w 55801"/>
                  <a:gd name="connsiteY24" fmla="*/ 66857 h 66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5801" h="66856">
                    <a:moveTo>
                      <a:pt x="33838" y="66857"/>
                    </a:moveTo>
                    <a:cubicBezTo>
                      <a:pt x="29146" y="66857"/>
                      <a:pt x="24762" y="66000"/>
                      <a:pt x="20687" y="64286"/>
                    </a:cubicBezTo>
                    <a:cubicBezTo>
                      <a:pt x="16611" y="62524"/>
                      <a:pt x="13009" y="60119"/>
                      <a:pt x="9881" y="57071"/>
                    </a:cubicBezTo>
                    <a:cubicBezTo>
                      <a:pt x="6800" y="54024"/>
                      <a:pt x="4383" y="50476"/>
                      <a:pt x="2630" y="46429"/>
                    </a:cubicBezTo>
                    <a:cubicBezTo>
                      <a:pt x="877" y="42381"/>
                      <a:pt x="0" y="38048"/>
                      <a:pt x="0" y="33428"/>
                    </a:cubicBezTo>
                    <a:cubicBezTo>
                      <a:pt x="0" y="28809"/>
                      <a:pt x="877" y="24476"/>
                      <a:pt x="2630" y="20428"/>
                    </a:cubicBezTo>
                    <a:cubicBezTo>
                      <a:pt x="4383" y="16381"/>
                      <a:pt x="6800" y="12833"/>
                      <a:pt x="9881" y="9786"/>
                    </a:cubicBezTo>
                    <a:cubicBezTo>
                      <a:pt x="13009" y="6738"/>
                      <a:pt x="16611" y="4357"/>
                      <a:pt x="20687" y="2643"/>
                    </a:cubicBezTo>
                    <a:cubicBezTo>
                      <a:pt x="24762" y="881"/>
                      <a:pt x="29146" y="0"/>
                      <a:pt x="33838" y="0"/>
                    </a:cubicBezTo>
                    <a:cubicBezTo>
                      <a:pt x="38056" y="0"/>
                      <a:pt x="42037" y="690"/>
                      <a:pt x="45782" y="2071"/>
                    </a:cubicBezTo>
                    <a:cubicBezTo>
                      <a:pt x="49525" y="3452"/>
                      <a:pt x="52867" y="5405"/>
                      <a:pt x="55801" y="7929"/>
                    </a:cubicBezTo>
                    <a:lnTo>
                      <a:pt x="52177" y="22928"/>
                    </a:lnTo>
                    <a:cubicBezTo>
                      <a:pt x="50428" y="19976"/>
                      <a:pt x="48008" y="17500"/>
                      <a:pt x="44929" y="15500"/>
                    </a:cubicBezTo>
                    <a:cubicBezTo>
                      <a:pt x="41847" y="13452"/>
                      <a:pt x="38293" y="12429"/>
                      <a:pt x="34264" y="12429"/>
                    </a:cubicBezTo>
                    <a:cubicBezTo>
                      <a:pt x="30426" y="12429"/>
                      <a:pt x="26942" y="13381"/>
                      <a:pt x="23814" y="15286"/>
                    </a:cubicBezTo>
                    <a:cubicBezTo>
                      <a:pt x="20734" y="17143"/>
                      <a:pt x="18293" y="19667"/>
                      <a:pt x="16492" y="22857"/>
                    </a:cubicBezTo>
                    <a:cubicBezTo>
                      <a:pt x="14692" y="26000"/>
                      <a:pt x="13791" y="29524"/>
                      <a:pt x="13791" y="33428"/>
                    </a:cubicBezTo>
                    <a:cubicBezTo>
                      <a:pt x="13791" y="37286"/>
                      <a:pt x="14692" y="40810"/>
                      <a:pt x="16492" y="44000"/>
                    </a:cubicBezTo>
                    <a:cubicBezTo>
                      <a:pt x="18293" y="47190"/>
                      <a:pt x="20734" y="49738"/>
                      <a:pt x="23814" y="51643"/>
                    </a:cubicBezTo>
                    <a:cubicBezTo>
                      <a:pt x="26942" y="53500"/>
                      <a:pt x="30426" y="54428"/>
                      <a:pt x="34264" y="54428"/>
                    </a:cubicBezTo>
                    <a:cubicBezTo>
                      <a:pt x="38245" y="54428"/>
                      <a:pt x="41776" y="53428"/>
                      <a:pt x="44854" y="51429"/>
                    </a:cubicBezTo>
                    <a:cubicBezTo>
                      <a:pt x="47983" y="49381"/>
                      <a:pt x="50428" y="46881"/>
                      <a:pt x="52177" y="43929"/>
                    </a:cubicBezTo>
                    <a:lnTo>
                      <a:pt x="55801" y="58928"/>
                    </a:lnTo>
                    <a:cubicBezTo>
                      <a:pt x="52817" y="61405"/>
                      <a:pt x="49456" y="63357"/>
                      <a:pt x="45707" y="64785"/>
                    </a:cubicBezTo>
                    <a:cubicBezTo>
                      <a:pt x="42013" y="66166"/>
                      <a:pt x="38056" y="66857"/>
                      <a:pt x="33838" y="66857"/>
                    </a:cubicBezTo>
                    <a:close/>
                  </a:path>
                </a:pathLst>
              </a:custGeom>
              <a:grpFill/>
              <a:ln w="62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>
                  <a:solidFill>
                    <a:srgbClr val="111111"/>
                  </a:solidFill>
                </a:endParaRPr>
              </a:p>
            </p:txBody>
          </p:sp>
          <p:sp>
            <p:nvSpPr>
              <p:cNvPr id="50" name="Freihandform 49">
                <a:extLst>
                  <a:ext uri="{FF2B5EF4-FFF2-40B4-BE49-F238E27FC236}">
                    <a16:creationId xmlns:a16="http://schemas.microsoft.com/office/drawing/2014/main" id="{0C45B303-8CCC-E81F-C16A-F9D14A91818D}"/>
                  </a:ext>
                </a:extLst>
              </p:cNvPr>
              <p:cNvSpPr/>
              <p:nvPr/>
            </p:nvSpPr>
            <p:spPr>
              <a:xfrm>
                <a:off x="3105240" y="4931811"/>
                <a:ext cx="217419" cy="362178"/>
              </a:xfrm>
              <a:custGeom>
                <a:avLst/>
                <a:gdLst>
                  <a:gd name="connsiteX0" fmla="*/ 19407 w 40306"/>
                  <a:gd name="connsiteY0" fmla="*/ 67143 h 67142"/>
                  <a:gd name="connsiteX1" fmla="*/ 8318 w 40306"/>
                  <a:gd name="connsiteY1" fmla="*/ 65000 h 67142"/>
                  <a:gd name="connsiteX2" fmla="*/ 0 w 40306"/>
                  <a:gd name="connsiteY2" fmla="*/ 59714 h 67142"/>
                  <a:gd name="connsiteX3" fmla="*/ 3484 w 40306"/>
                  <a:gd name="connsiteY3" fmla="*/ 45428 h 67142"/>
                  <a:gd name="connsiteX4" fmla="*/ 10521 w 40306"/>
                  <a:gd name="connsiteY4" fmla="*/ 52714 h 67142"/>
                  <a:gd name="connsiteX5" fmla="*/ 19833 w 40306"/>
                  <a:gd name="connsiteY5" fmla="*/ 55571 h 67142"/>
                  <a:gd name="connsiteX6" fmla="*/ 25947 w 40306"/>
                  <a:gd name="connsiteY6" fmla="*/ 53429 h 67142"/>
                  <a:gd name="connsiteX7" fmla="*/ 28222 w 40306"/>
                  <a:gd name="connsiteY7" fmla="*/ 48214 h 67142"/>
                  <a:gd name="connsiteX8" fmla="*/ 27014 w 40306"/>
                  <a:gd name="connsiteY8" fmla="*/ 44071 h 67142"/>
                  <a:gd name="connsiteX9" fmla="*/ 24241 w 40306"/>
                  <a:gd name="connsiteY9" fmla="*/ 41357 h 67142"/>
                  <a:gd name="connsiteX10" fmla="*/ 21469 w 40306"/>
                  <a:gd name="connsiteY10" fmla="*/ 39714 h 67142"/>
                  <a:gd name="connsiteX11" fmla="*/ 13933 w 40306"/>
                  <a:gd name="connsiteY11" fmla="*/ 35929 h 67142"/>
                  <a:gd name="connsiteX12" fmla="*/ 7677 w 40306"/>
                  <a:gd name="connsiteY12" fmla="*/ 32072 h 67142"/>
                  <a:gd name="connsiteX13" fmla="*/ 2773 w 40306"/>
                  <a:gd name="connsiteY13" fmla="*/ 26429 h 67142"/>
                  <a:gd name="connsiteX14" fmla="*/ 924 w 40306"/>
                  <a:gd name="connsiteY14" fmla="*/ 18143 h 67142"/>
                  <a:gd name="connsiteX15" fmla="*/ 3341 w 40306"/>
                  <a:gd name="connsiteY15" fmla="*/ 8643 h 67142"/>
                  <a:gd name="connsiteX16" fmla="*/ 10308 w 40306"/>
                  <a:gd name="connsiteY16" fmla="*/ 2286 h 67142"/>
                  <a:gd name="connsiteX17" fmla="*/ 20829 w 40306"/>
                  <a:gd name="connsiteY17" fmla="*/ 0 h 67142"/>
                  <a:gd name="connsiteX18" fmla="*/ 30924 w 40306"/>
                  <a:gd name="connsiteY18" fmla="*/ 1857 h 67142"/>
                  <a:gd name="connsiteX19" fmla="*/ 38175 w 40306"/>
                  <a:gd name="connsiteY19" fmla="*/ 5714 h 67142"/>
                  <a:gd name="connsiteX20" fmla="*/ 34904 w 40306"/>
                  <a:gd name="connsiteY20" fmla="*/ 19643 h 67142"/>
                  <a:gd name="connsiteX21" fmla="*/ 28080 w 40306"/>
                  <a:gd name="connsiteY21" fmla="*/ 13714 h 67142"/>
                  <a:gd name="connsiteX22" fmla="*/ 20260 w 40306"/>
                  <a:gd name="connsiteY22" fmla="*/ 11428 h 67142"/>
                  <a:gd name="connsiteX23" fmla="*/ 14858 w 40306"/>
                  <a:gd name="connsiteY23" fmla="*/ 13215 h 67142"/>
                  <a:gd name="connsiteX24" fmla="*/ 13009 w 40306"/>
                  <a:gd name="connsiteY24" fmla="*/ 17643 h 67142"/>
                  <a:gd name="connsiteX25" fmla="*/ 13720 w 40306"/>
                  <a:gd name="connsiteY25" fmla="*/ 20572 h 67142"/>
                  <a:gd name="connsiteX26" fmla="*/ 15924 w 40306"/>
                  <a:gd name="connsiteY26" fmla="*/ 22857 h 67142"/>
                  <a:gd name="connsiteX27" fmla="*/ 19265 w 40306"/>
                  <a:gd name="connsiteY27" fmla="*/ 24857 h 67142"/>
                  <a:gd name="connsiteX28" fmla="*/ 26871 w 40306"/>
                  <a:gd name="connsiteY28" fmla="*/ 28643 h 67142"/>
                  <a:gd name="connsiteX29" fmla="*/ 31065 w 40306"/>
                  <a:gd name="connsiteY29" fmla="*/ 31071 h 67142"/>
                  <a:gd name="connsiteX30" fmla="*/ 35473 w 40306"/>
                  <a:gd name="connsiteY30" fmla="*/ 34715 h 67142"/>
                  <a:gd name="connsiteX31" fmla="*/ 38956 w 40306"/>
                  <a:gd name="connsiteY31" fmla="*/ 40071 h 67142"/>
                  <a:gd name="connsiteX32" fmla="*/ 40307 w 40306"/>
                  <a:gd name="connsiteY32" fmla="*/ 47429 h 67142"/>
                  <a:gd name="connsiteX33" fmla="*/ 37748 w 40306"/>
                  <a:gd name="connsiteY33" fmla="*/ 57500 h 67142"/>
                  <a:gd name="connsiteX34" fmla="*/ 30497 w 40306"/>
                  <a:gd name="connsiteY34" fmla="*/ 64571 h 67142"/>
                  <a:gd name="connsiteX35" fmla="*/ 19407 w 40306"/>
                  <a:gd name="connsiteY35" fmla="*/ 67143 h 67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40306" h="67142">
                    <a:moveTo>
                      <a:pt x="19407" y="67143"/>
                    </a:moveTo>
                    <a:cubicBezTo>
                      <a:pt x="15521" y="67143"/>
                      <a:pt x="11824" y="66429"/>
                      <a:pt x="8318" y="65000"/>
                    </a:cubicBezTo>
                    <a:cubicBezTo>
                      <a:pt x="4858" y="63524"/>
                      <a:pt x="2085" y="61762"/>
                      <a:pt x="0" y="59714"/>
                    </a:cubicBezTo>
                    <a:lnTo>
                      <a:pt x="3484" y="45428"/>
                    </a:lnTo>
                    <a:cubicBezTo>
                      <a:pt x="5142" y="48333"/>
                      <a:pt x="7488" y="50762"/>
                      <a:pt x="10521" y="52714"/>
                    </a:cubicBezTo>
                    <a:cubicBezTo>
                      <a:pt x="13554" y="54619"/>
                      <a:pt x="16658" y="55571"/>
                      <a:pt x="19833" y="55571"/>
                    </a:cubicBezTo>
                    <a:cubicBezTo>
                      <a:pt x="22440" y="55571"/>
                      <a:pt x="24478" y="54857"/>
                      <a:pt x="25947" y="53429"/>
                    </a:cubicBezTo>
                    <a:cubicBezTo>
                      <a:pt x="27464" y="52000"/>
                      <a:pt x="28222" y="50262"/>
                      <a:pt x="28222" y="48214"/>
                    </a:cubicBezTo>
                    <a:cubicBezTo>
                      <a:pt x="28222" y="46548"/>
                      <a:pt x="27819" y="45167"/>
                      <a:pt x="27014" y="44071"/>
                    </a:cubicBezTo>
                    <a:cubicBezTo>
                      <a:pt x="26255" y="42976"/>
                      <a:pt x="25331" y="42072"/>
                      <a:pt x="24241" y="41357"/>
                    </a:cubicBezTo>
                    <a:cubicBezTo>
                      <a:pt x="23198" y="40643"/>
                      <a:pt x="22274" y="40095"/>
                      <a:pt x="21469" y="39714"/>
                    </a:cubicBezTo>
                    <a:lnTo>
                      <a:pt x="13933" y="35929"/>
                    </a:lnTo>
                    <a:cubicBezTo>
                      <a:pt x="11753" y="34834"/>
                      <a:pt x="9668" y="33548"/>
                      <a:pt x="7677" y="32072"/>
                    </a:cubicBezTo>
                    <a:cubicBezTo>
                      <a:pt x="5687" y="30548"/>
                      <a:pt x="4052" y="28667"/>
                      <a:pt x="2773" y="26429"/>
                    </a:cubicBezTo>
                    <a:cubicBezTo>
                      <a:pt x="1540" y="24190"/>
                      <a:pt x="924" y="21428"/>
                      <a:pt x="924" y="18143"/>
                    </a:cubicBezTo>
                    <a:cubicBezTo>
                      <a:pt x="924" y="14524"/>
                      <a:pt x="1730" y="11357"/>
                      <a:pt x="3341" y="8643"/>
                    </a:cubicBezTo>
                    <a:cubicBezTo>
                      <a:pt x="5000" y="5929"/>
                      <a:pt x="7322" y="3809"/>
                      <a:pt x="10308" y="2286"/>
                    </a:cubicBezTo>
                    <a:cubicBezTo>
                      <a:pt x="13293" y="762"/>
                      <a:pt x="16801" y="0"/>
                      <a:pt x="20829" y="0"/>
                    </a:cubicBezTo>
                    <a:cubicBezTo>
                      <a:pt x="24620" y="0"/>
                      <a:pt x="27985" y="619"/>
                      <a:pt x="30924" y="1857"/>
                    </a:cubicBezTo>
                    <a:cubicBezTo>
                      <a:pt x="33909" y="3048"/>
                      <a:pt x="36326" y="4333"/>
                      <a:pt x="38175" y="5714"/>
                    </a:cubicBezTo>
                    <a:lnTo>
                      <a:pt x="34904" y="19643"/>
                    </a:lnTo>
                    <a:cubicBezTo>
                      <a:pt x="33009" y="17166"/>
                      <a:pt x="30734" y="15190"/>
                      <a:pt x="28080" y="13714"/>
                    </a:cubicBezTo>
                    <a:cubicBezTo>
                      <a:pt x="25473" y="12191"/>
                      <a:pt x="22867" y="11428"/>
                      <a:pt x="20260" y="11428"/>
                    </a:cubicBezTo>
                    <a:cubicBezTo>
                      <a:pt x="17938" y="11428"/>
                      <a:pt x="16137" y="12024"/>
                      <a:pt x="14858" y="13215"/>
                    </a:cubicBezTo>
                    <a:cubicBezTo>
                      <a:pt x="13625" y="14405"/>
                      <a:pt x="13009" y="15881"/>
                      <a:pt x="13009" y="17643"/>
                    </a:cubicBezTo>
                    <a:cubicBezTo>
                      <a:pt x="13009" y="18738"/>
                      <a:pt x="13246" y="19714"/>
                      <a:pt x="13720" y="20572"/>
                    </a:cubicBezTo>
                    <a:cubicBezTo>
                      <a:pt x="14241" y="21428"/>
                      <a:pt x="14976" y="22191"/>
                      <a:pt x="15924" y="22857"/>
                    </a:cubicBezTo>
                    <a:cubicBezTo>
                      <a:pt x="16872" y="23524"/>
                      <a:pt x="17985" y="24190"/>
                      <a:pt x="19265" y="24857"/>
                    </a:cubicBezTo>
                    <a:lnTo>
                      <a:pt x="26871" y="28643"/>
                    </a:lnTo>
                    <a:cubicBezTo>
                      <a:pt x="28151" y="29262"/>
                      <a:pt x="29549" y="30071"/>
                      <a:pt x="31065" y="31071"/>
                    </a:cubicBezTo>
                    <a:cubicBezTo>
                      <a:pt x="32582" y="32024"/>
                      <a:pt x="34051" y="33238"/>
                      <a:pt x="35473" y="34715"/>
                    </a:cubicBezTo>
                    <a:cubicBezTo>
                      <a:pt x="36895" y="36191"/>
                      <a:pt x="38056" y="37976"/>
                      <a:pt x="38956" y="40071"/>
                    </a:cubicBezTo>
                    <a:cubicBezTo>
                      <a:pt x="39857" y="42119"/>
                      <a:pt x="40307" y="44571"/>
                      <a:pt x="40307" y="47429"/>
                    </a:cubicBezTo>
                    <a:cubicBezTo>
                      <a:pt x="40307" y="51143"/>
                      <a:pt x="39454" y="54500"/>
                      <a:pt x="37748" y="57500"/>
                    </a:cubicBezTo>
                    <a:cubicBezTo>
                      <a:pt x="36042" y="60453"/>
                      <a:pt x="33625" y="62809"/>
                      <a:pt x="30497" y="64571"/>
                    </a:cubicBezTo>
                    <a:cubicBezTo>
                      <a:pt x="27416" y="66286"/>
                      <a:pt x="23719" y="67143"/>
                      <a:pt x="19407" y="67143"/>
                    </a:cubicBezTo>
                    <a:close/>
                  </a:path>
                </a:pathLst>
              </a:custGeom>
              <a:grpFill/>
              <a:ln w="62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>
                  <a:solidFill>
                    <a:srgbClr val="111111"/>
                  </a:solidFill>
                </a:endParaRPr>
              </a:p>
            </p:txBody>
          </p:sp>
          <p:sp>
            <p:nvSpPr>
              <p:cNvPr id="51" name="Freihandform 50">
                <a:extLst>
                  <a:ext uri="{FF2B5EF4-FFF2-40B4-BE49-F238E27FC236}">
                    <a16:creationId xmlns:a16="http://schemas.microsoft.com/office/drawing/2014/main" id="{58D2C3AF-863B-E294-D917-143412E195C6}"/>
                  </a:ext>
                </a:extLst>
              </p:cNvPr>
              <p:cNvSpPr/>
              <p:nvPr/>
            </p:nvSpPr>
            <p:spPr>
              <a:xfrm>
                <a:off x="2645621" y="4939644"/>
                <a:ext cx="271107" cy="346766"/>
              </a:xfrm>
              <a:custGeom>
                <a:avLst/>
                <a:gdLst>
                  <a:gd name="connsiteX0" fmla="*/ 0 w 50259"/>
                  <a:gd name="connsiteY0" fmla="*/ 64286 h 64285"/>
                  <a:gd name="connsiteX1" fmla="*/ 0 w 50259"/>
                  <a:gd name="connsiteY1" fmla="*/ 0 h 64285"/>
                  <a:gd name="connsiteX2" fmla="*/ 19549 w 50259"/>
                  <a:gd name="connsiteY2" fmla="*/ 0 h 64285"/>
                  <a:gd name="connsiteX3" fmla="*/ 31421 w 50259"/>
                  <a:gd name="connsiteY3" fmla="*/ 2786 h 64285"/>
                  <a:gd name="connsiteX4" fmla="*/ 39028 w 50259"/>
                  <a:gd name="connsiteY4" fmla="*/ 10214 h 64285"/>
                  <a:gd name="connsiteX5" fmla="*/ 41658 w 50259"/>
                  <a:gd name="connsiteY5" fmla="*/ 20286 h 64285"/>
                  <a:gd name="connsiteX6" fmla="*/ 39454 w 50259"/>
                  <a:gd name="connsiteY6" fmla="*/ 29357 h 64285"/>
                  <a:gd name="connsiteX7" fmla="*/ 33341 w 50259"/>
                  <a:gd name="connsiteY7" fmla="*/ 36071 h 64285"/>
                  <a:gd name="connsiteX8" fmla="*/ 50260 w 50259"/>
                  <a:gd name="connsiteY8" fmla="*/ 64286 h 64285"/>
                  <a:gd name="connsiteX9" fmla="*/ 36255 w 50259"/>
                  <a:gd name="connsiteY9" fmla="*/ 64286 h 64285"/>
                  <a:gd name="connsiteX10" fmla="*/ 22038 w 50259"/>
                  <a:gd name="connsiteY10" fmla="*/ 39857 h 64285"/>
                  <a:gd name="connsiteX11" fmla="*/ 12370 w 50259"/>
                  <a:gd name="connsiteY11" fmla="*/ 39857 h 64285"/>
                  <a:gd name="connsiteX12" fmla="*/ 12370 w 50259"/>
                  <a:gd name="connsiteY12" fmla="*/ 64286 h 64285"/>
                  <a:gd name="connsiteX13" fmla="*/ 0 w 50259"/>
                  <a:gd name="connsiteY13" fmla="*/ 64286 h 64285"/>
                  <a:gd name="connsiteX14" fmla="*/ 12370 w 50259"/>
                  <a:gd name="connsiteY14" fmla="*/ 29143 h 64285"/>
                  <a:gd name="connsiteX15" fmla="*/ 19265 w 50259"/>
                  <a:gd name="connsiteY15" fmla="*/ 29143 h 64285"/>
                  <a:gd name="connsiteX16" fmla="*/ 24952 w 50259"/>
                  <a:gd name="connsiteY16" fmla="*/ 27857 h 64285"/>
                  <a:gd name="connsiteX17" fmla="*/ 28223 w 50259"/>
                  <a:gd name="connsiteY17" fmla="*/ 24500 h 64285"/>
                  <a:gd name="connsiteX18" fmla="*/ 29288 w 50259"/>
                  <a:gd name="connsiteY18" fmla="*/ 20286 h 64285"/>
                  <a:gd name="connsiteX19" fmla="*/ 26516 w 50259"/>
                  <a:gd name="connsiteY19" fmla="*/ 14072 h 64285"/>
                  <a:gd name="connsiteX20" fmla="*/ 19265 w 50259"/>
                  <a:gd name="connsiteY20" fmla="*/ 11572 h 64285"/>
                  <a:gd name="connsiteX21" fmla="*/ 12370 w 50259"/>
                  <a:gd name="connsiteY21" fmla="*/ 11572 h 64285"/>
                  <a:gd name="connsiteX22" fmla="*/ 12370 w 50259"/>
                  <a:gd name="connsiteY22" fmla="*/ 29143 h 64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0259" h="64285">
                    <a:moveTo>
                      <a:pt x="0" y="64286"/>
                    </a:moveTo>
                    <a:lnTo>
                      <a:pt x="0" y="0"/>
                    </a:lnTo>
                    <a:lnTo>
                      <a:pt x="19549" y="0"/>
                    </a:lnTo>
                    <a:cubicBezTo>
                      <a:pt x="24194" y="0"/>
                      <a:pt x="28151" y="929"/>
                      <a:pt x="31421" y="2786"/>
                    </a:cubicBezTo>
                    <a:cubicBezTo>
                      <a:pt x="34739" y="4643"/>
                      <a:pt x="37274" y="7119"/>
                      <a:pt x="39028" y="10214"/>
                    </a:cubicBezTo>
                    <a:cubicBezTo>
                      <a:pt x="40781" y="13262"/>
                      <a:pt x="41658" y="16619"/>
                      <a:pt x="41658" y="20286"/>
                    </a:cubicBezTo>
                    <a:cubicBezTo>
                      <a:pt x="41658" y="23619"/>
                      <a:pt x="40923" y="26643"/>
                      <a:pt x="39454" y="29357"/>
                    </a:cubicBezTo>
                    <a:cubicBezTo>
                      <a:pt x="38032" y="32071"/>
                      <a:pt x="35995" y="34310"/>
                      <a:pt x="33341" y="36071"/>
                    </a:cubicBezTo>
                    <a:lnTo>
                      <a:pt x="50260" y="64286"/>
                    </a:lnTo>
                    <a:lnTo>
                      <a:pt x="36255" y="64286"/>
                    </a:lnTo>
                    <a:lnTo>
                      <a:pt x="22038" y="39857"/>
                    </a:lnTo>
                    <a:lnTo>
                      <a:pt x="12370" y="39857"/>
                    </a:lnTo>
                    <a:lnTo>
                      <a:pt x="12370" y="64286"/>
                    </a:lnTo>
                    <a:lnTo>
                      <a:pt x="0" y="64286"/>
                    </a:lnTo>
                    <a:close/>
                    <a:moveTo>
                      <a:pt x="12370" y="29143"/>
                    </a:moveTo>
                    <a:lnTo>
                      <a:pt x="19265" y="29143"/>
                    </a:lnTo>
                    <a:cubicBezTo>
                      <a:pt x="21588" y="29143"/>
                      <a:pt x="23483" y="28714"/>
                      <a:pt x="24952" y="27857"/>
                    </a:cubicBezTo>
                    <a:cubicBezTo>
                      <a:pt x="26421" y="26953"/>
                      <a:pt x="27512" y="25834"/>
                      <a:pt x="28223" y="24500"/>
                    </a:cubicBezTo>
                    <a:cubicBezTo>
                      <a:pt x="28934" y="23119"/>
                      <a:pt x="29288" y="21714"/>
                      <a:pt x="29288" y="20286"/>
                    </a:cubicBezTo>
                    <a:cubicBezTo>
                      <a:pt x="29288" y="17762"/>
                      <a:pt x="28365" y="15691"/>
                      <a:pt x="26516" y="14072"/>
                    </a:cubicBezTo>
                    <a:cubicBezTo>
                      <a:pt x="24668" y="12405"/>
                      <a:pt x="22251" y="11572"/>
                      <a:pt x="19265" y="11572"/>
                    </a:cubicBezTo>
                    <a:lnTo>
                      <a:pt x="12370" y="11572"/>
                    </a:lnTo>
                    <a:lnTo>
                      <a:pt x="12370" y="29143"/>
                    </a:lnTo>
                    <a:close/>
                  </a:path>
                </a:pathLst>
              </a:custGeom>
              <a:grpFill/>
              <a:ln w="62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>
                  <a:solidFill>
                    <a:srgbClr val="111111"/>
                  </a:solidFill>
                </a:endParaRPr>
              </a:p>
            </p:txBody>
          </p:sp>
          <p:sp>
            <p:nvSpPr>
              <p:cNvPr id="52" name="Freihandform 51">
                <a:extLst>
                  <a:ext uri="{FF2B5EF4-FFF2-40B4-BE49-F238E27FC236}">
                    <a16:creationId xmlns:a16="http://schemas.microsoft.com/office/drawing/2014/main" id="{F0332228-2FB8-8F25-67D9-882178134689}"/>
                  </a:ext>
                </a:extLst>
              </p:cNvPr>
              <p:cNvSpPr/>
              <p:nvPr/>
            </p:nvSpPr>
            <p:spPr>
              <a:xfrm>
                <a:off x="2375188" y="4939644"/>
                <a:ext cx="184056" cy="346766"/>
              </a:xfrm>
              <a:custGeom>
                <a:avLst/>
                <a:gdLst>
                  <a:gd name="connsiteX0" fmla="*/ 0 w 34121"/>
                  <a:gd name="connsiteY0" fmla="*/ 64286 h 64285"/>
                  <a:gd name="connsiteX1" fmla="*/ 0 w 34121"/>
                  <a:gd name="connsiteY1" fmla="*/ 0 h 64285"/>
                  <a:gd name="connsiteX2" fmla="*/ 34122 w 34121"/>
                  <a:gd name="connsiteY2" fmla="*/ 0 h 64285"/>
                  <a:gd name="connsiteX3" fmla="*/ 34122 w 34121"/>
                  <a:gd name="connsiteY3" fmla="*/ 11143 h 64285"/>
                  <a:gd name="connsiteX4" fmla="*/ 12369 w 34121"/>
                  <a:gd name="connsiteY4" fmla="*/ 11143 h 64285"/>
                  <a:gd name="connsiteX5" fmla="*/ 12369 w 34121"/>
                  <a:gd name="connsiteY5" fmla="*/ 21000 h 64285"/>
                  <a:gd name="connsiteX6" fmla="*/ 29146 w 34121"/>
                  <a:gd name="connsiteY6" fmla="*/ 21000 h 64285"/>
                  <a:gd name="connsiteX7" fmla="*/ 29146 w 34121"/>
                  <a:gd name="connsiteY7" fmla="*/ 31714 h 64285"/>
                  <a:gd name="connsiteX8" fmla="*/ 12369 w 34121"/>
                  <a:gd name="connsiteY8" fmla="*/ 31714 h 64285"/>
                  <a:gd name="connsiteX9" fmla="*/ 12369 w 34121"/>
                  <a:gd name="connsiteY9" fmla="*/ 52714 h 64285"/>
                  <a:gd name="connsiteX10" fmla="*/ 34122 w 34121"/>
                  <a:gd name="connsiteY10" fmla="*/ 52714 h 64285"/>
                  <a:gd name="connsiteX11" fmla="*/ 34122 w 34121"/>
                  <a:gd name="connsiteY11" fmla="*/ 64286 h 64285"/>
                  <a:gd name="connsiteX12" fmla="*/ 0 w 34121"/>
                  <a:gd name="connsiteY12" fmla="*/ 64286 h 64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4121" h="64285">
                    <a:moveTo>
                      <a:pt x="0" y="64286"/>
                    </a:moveTo>
                    <a:lnTo>
                      <a:pt x="0" y="0"/>
                    </a:lnTo>
                    <a:lnTo>
                      <a:pt x="34122" y="0"/>
                    </a:lnTo>
                    <a:lnTo>
                      <a:pt x="34122" y="11143"/>
                    </a:lnTo>
                    <a:lnTo>
                      <a:pt x="12369" y="11143"/>
                    </a:lnTo>
                    <a:lnTo>
                      <a:pt x="12369" y="21000"/>
                    </a:lnTo>
                    <a:lnTo>
                      <a:pt x="29146" y="21000"/>
                    </a:lnTo>
                    <a:lnTo>
                      <a:pt x="29146" y="31714"/>
                    </a:lnTo>
                    <a:lnTo>
                      <a:pt x="12369" y="31714"/>
                    </a:lnTo>
                    <a:lnTo>
                      <a:pt x="12369" y="52714"/>
                    </a:lnTo>
                    <a:lnTo>
                      <a:pt x="34122" y="52714"/>
                    </a:lnTo>
                    <a:lnTo>
                      <a:pt x="34122" y="64286"/>
                    </a:lnTo>
                    <a:lnTo>
                      <a:pt x="0" y="64286"/>
                    </a:lnTo>
                    <a:close/>
                  </a:path>
                </a:pathLst>
              </a:custGeom>
              <a:grpFill/>
              <a:ln w="62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>
                  <a:solidFill>
                    <a:srgbClr val="111111"/>
                  </a:solidFill>
                </a:endParaRPr>
              </a:p>
            </p:txBody>
          </p:sp>
          <p:sp>
            <p:nvSpPr>
              <p:cNvPr id="53" name="Freihandform 52">
                <a:extLst>
                  <a:ext uri="{FF2B5EF4-FFF2-40B4-BE49-F238E27FC236}">
                    <a16:creationId xmlns:a16="http://schemas.microsoft.com/office/drawing/2014/main" id="{3EDB36ED-2C9C-C05B-B410-91BE0AA21201}"/>
                  </a:ext>
                </a:extLst>
              </p:cNvPr>
              <p:cNvSpPr/>
              <p:nvPr/>
            </p:nvSpPr>
            <p:spPr>
              <a:xfrm>
                <a:off x="1987437" y="4939644"/>
                <a:ext cx="302933" cy="346766"/>
              </a:xfrm>
              <a:custGeom>
                <a:avLst/>
                <a:gdLst>
                  <a:gd name="connsiteX0" fmla="*/ 0 w 56159"/>
                  <a:gd name="connsiteY0" fmla="*/ 64286 h 64285"/>
                  <a:gd name="connsiteX1" fmla="*/ 0 w 56159"/>
                  <a:gd name="connsiteY1" fmla="*/ 0 h 64285"/>
                  <a:gd name="connsiteX2" fmla="*/ 21753 w 56159"/>
                  <a:gd name="connsiteY2" fmla="*/ 0 h 64285"/>
                  <a:gd name="connsiteX3" fmla="*/ 35686 w 56159"/>
                  <a:gd name="connsiteY3" fmla="*/ 2500 h 64285"/>
                  <a:gd name="connsiteX4" fmla="*/ 46563 w 56159"/>
                  <a:gd name="connsiteY4" fmla="*/ 9428 h 64285"/>
                  <a:gd name="connsiteX5" fmla="*/ 53672 w 56159"/>
                  <a:gd name="connsiteY5" fmla="*/ 19643 h 64285"/>
                  <a:gd name="connsiteX6" fmla="*/ 56160 w 56159"/>
                  <a:gd name="connsiteY6" fmla="*/ 32143 h 64285"/>
                  <a:gd name="connsiteX7" fmla="*/ 53672 w 56159"/>
                  <a:gd name="connsiteY7" fmla="*/ 44643 h 64285"/>
                  <a:gd name="connsiteX8" fmla="*/ 46563 w 56159"/>
                  <a:gd name="connsiteY8" fmla="*/ 54928 h 64285"/>
                  <a:gd name="connsiteX9" fmla="*/ 35686 w 56159"/>
                  <a:gd name="connsiteY9" fmla="*/ 61786 h 64285"/>
                  <a:gd name="connsiteX10" fmla="*/ 21753 w 56159"/>
                  <a:gd name="connsiteY10" fmla="*/ 64286 h 64285"/>
                  <a:gd name="connsiteX11" fmla="*/ 0 w 56159"/>
                  <a:gd name="connsiteY11" fmla="*/ 64286 h 64285"/>
                  <a:gd name="connsiteX12" fmla="*/ 12369 w 56159"/>
                  <a:gd name="connsiteY12" fmla="*/ 52714 h 64285"/>
                  <a:gd name="connsiteX13" fmla="*/ 20616 w 56159"/>
                  <a:gd name="connsiteY13" fmla="*/ 52714 h 64285"/>
                  <a:gd name="connsiteX14" fmla="*/ 30142 w 56159"/>
                  <a:gd name="connsiteY14" fmla="*/ 51143 h 64285"/>
                  <a:gd name="connsiteX15" fmla="*/ 37037 w 56159"/>
                  <a:gd name="connsiteY15" fmla="*/ 46714 h 64285"/>
                  <a:gd name="connsiteX16" fmla="*/ 41302 w 56159"/>
                  <a:gd name="connsiteY16" fmla="*/ 40143 h 64285"/>
                  <a:gd name="connsiteX17" fmla="*/ 42795 w 56159"/>
                  <a:gd name="connsiteY17" fmla="*/ 32143 h 64285"/>
                  <a:gd name="connsiteX18" fmla="*/ 41302 w 56159"/>
                  <a:gd name="connsiteY18" fmla="*/ 24143 h 64285"/>
                  <a:gd name="connsiteX19" fmla="*/ 37037 w 56159"/>
                  <a:gd name="connsiteY19" fmla="*/ 17571 h 64285"/>
                  <a:gd name="connsiteX20" fmla="*/ 30142 w 56159"/>
                  <a:gd name="connsiteY20" fmla="*/ 13143 h 64285"/>
                  <a:gd name="connsiteX21" fmla="*/ 20616 w 56159"/>
                  <a:gd name="connsiteY21" fmla="*/ 11572 h 64285"/>
                  <a:gd name="connsiteX22" fmla="*/ 12369 w 56159"/>
                  <a:gd name="connsiteY22" fmla="*/ 11572 h 64285"/>
                  <a:gd name="connsiteX23" fmla="*/ 12369 w 56159"/>
                  <a:gd name="connsiteY23" fmla="*/ 52714 h 64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6159" h="64285">
                    <a:moveTo>
                      <a:pt x="0" y="64286"/>
                    </a:moveTo>
                    <a:lnTo>
                      <a:pt x="0" y="0"/>
                    </a:lnTo>
                    <a:lnTo>
                      <a:pt x="21753" y="0"/>
                    </a:lnTo>
                    <a:cubicBezTo>
                      <a:pt x="26871" y="0"/>
                      <a:pt x="31516" y="833"/>
                      <a:pt x="35686" y="2500"/>
                    </a:cubicBezTo>
                    <a:cubicBezTo>
                      <a:pt x="39904" y="4167"/>
                      <a:pt x="43530" y="6476"/>
                      <a:pt x="46563" y="9428"/>
                    </a:cubicBezTo>
                    <a:cubicBezTo>
                      <a:pt x="49643" y="12333"/>
                      <a:pt x="52013" y="15738"/>
                      <a:pt x="53672" y="19643"/>
                    </a:cubicBezTo>
                    <a:cubicBezTo>
                      <a:pt x="55330" y="23547"/>
                      <a:pt x="56160" y="27714"/>
                      <a:pt x="56160" y="32143"/>
                    </a:cubicBezTo>
                    <a:cubicBezTo>
                      <a:pt x="56160" y="36571"/>
                      <a:pt x="55330" y="40738"/>
                      <a:pt x="53672" y="44643"/>
                    </a:cubicBezTo>
                    <a:cubicBezTo>
                      <a:pt x="52013" y="48548"/>
                      <a:pt x="49643" y="51976"/>
                      <a:pt x="46563" y="54928"/>
                    </a:cubicBezTo>
                    <a:cubicBezTo>
                      <a:pt x="43530" y="57833"/>
                      <a:pt x="39904" y="60119"/>
                      <a:pt x="35686" y="61786"/>
                    </a:cubicBezTo>
                    <a:cubicBezTo>
                      <a:pt x="31516" y="63452"/>
                      <a:pt x="26871" y="64286"/>
                      <a:pt x="21753" y="64286"/>
                    </a:cubicBezTo>
                    <a:lnTo>
                      <a:pt x="0" y="64286"/>
                    </a:lnTo>
                    <a:close/>
                    <a:moveTo>
                      <a:pt x="12369" y="52714"/>
                    </a:moveTo>
                    <a:lnTo>
                      <a:pt x="20616" y="52714"/>
                    </a:lnTo>
                    <a:cubicBezTo>
                      <a:pt x="24217" y="52714"/>
                      <a:pt x="27393" y="52190"/>
                      <a:pt x="30142" y="51143"/>
                    </a:cubicBezTo>
                    <a:cubicBezTo>
                      <a:pt x="32890" y="50048"/>
                      <a:pt x="35189" y="48572"/>
                      <a:pt x="37037" y="46714"/>
                    </a:cubicBezTo>
                    <a:cubicBezTo>
                      <a:pt x="38933" y="44809"/>
                      <a:pt x="40355" y="42619"/>
                      <a:pt x="41302" y="40143"/>
                    </a:cubicBezTo>
                    <a:cubicBezTo>
                      <a:pt x="42298" y="37667"/>
                      <a:pt x="42795" y="35000"/>
                      <a:pt x="42795" y="32143"/>
                    </a:cubicBezTo>
                    <a:cubicBezTo>
                      <a:pt x="42795" y="29286"/>
                      <a:pt x="42298" y="26619"/>
                      <a:pt x="41302" y="24143"/>
                    </a:cubicBezTo>
                    <a:cubicBezTo>
                      <a:pt x="40355" y="21619"/>
                      <a:pt x="38933" y="19428"/>
                      <a:pt x="37037" y="17571"/>
                    </a:cubicBezTo>
                    <a:cubicBezTo>
                      <a:pt x="35189" y="15667"/>
                      <a:pt x="32890" y="14191"/>
                      <a:pt x="30142" y="13143"/>
                    </a:cubicBezTo>
                    <a:cubicBezTo>
                      <a:pt x="27393" y="12095"/>
                      <a:pt x="24217" y="11572"/>
                      <a:pt x="20616" y="11572"/>
                    </a:cubicBezTo>
                    <a:lnTo>
                      <a:pt x="12369" y="11572"/>
                    </a:lnTo>
                    <a:lnTo>
                      <a:pt x="12369" y="52714"/>
                    </a:lnTo>
                    <a:close/>
                  </a:path>
                </a:pathLst>
              </a:custGeom>
              <a:grpFill/>
              <a:ln w="62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>
                  <a:solidFill>
                    <a:srgbClr val="111111"/>
                  </a:solidFill>
                </a:endParaRPr>
              </a:p>
            </p:txBody>
          </p:sp>
          <p:sp>
            <p:nvSpPr>
              <p:cNvPr id="55" name="Rechteck 54">
                <a:extLst>
                  <a:ext uri="{FF2B5EF4-FFF2-40B4-BE49-F238E27FC236}">
                    <a16:creationId xmlns:a16="http://schemas.microsoft.com/office/drawing/2014/main" id="{63E53660-3A91-62EB-7F3E-3F77FA50017A}"/>
                  </a:ext>
                </a:extLst>
              </p:cNvPr>
              <p:cNvSpPr/>
              <p:nvPr userDrawn="1"/>
            </p:nvSpPr>
            <p:spPr>
              <a:xfrm>
                <a:off x="2337170" y="5635415"/>
                <a:ext cx="72000" cy="1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59" name="Gruppieren 58">
              <a:extLst>
                <a:ext uri="{FF2B5EF4-FFF2-40B4-BE49-F238E27FC236}">
                  <a16:creationId xmlns:a16="http://schemas.microsoft.com/office/drawing/2014/main" id="{9E4FD64E-29B3-EBF4-7B07-37D9980B3BCF}"/>
                </a:ext>
              </a:extLst>
            </p:cNvPr>
            <p:cNvGrpSpPr/>
            <p:nvPr userDrawn="1"/>
          </p:nvGrpSpPr>
          <p:grpSpPr>
            <a:xfrm>
              <a:off x="395287" y="10098433"/>
              <a:ext cx="288579" cy="288579"/>
              <a:chOff x="239031" y="4650149"/>
              <a:chExt cx="1357612" cy="1357612"/>
            </a:xfrm>
          </p:grpSpPr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C74EB64E-1165-4469-B9A8-FF29AFF70ECA}"/>
                  </a:ext>
                </a:extLst>
              </p:cNvPr>
              <p:cNvSpPr/>
              <p:nvPr userDrawn="1"/>
            </p:nvSpPr>
            <p:spPr>
              <a:xfrm>
                <a:off x="239031" y="4650149"/>
                <a:ext cx="1357612" cy="1357612"/>
              </a:xfrm>
              <a:prstGeom prst="ellipse">
                <a:avLst/>
              </a:prstGeom>
              <a:noFill/>
              <a:ln w="6350">
                <a:solidFill>
                  <a:srgbClr val="11111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pic>
            <p:nvPicPr>
              <p:cNvPr id="7" name="Grafik 6" descr="Ein Bild, das Vogel enthält.&#10;&#10;Automatisch generierte Beschreibung">
                <a:extLst>
                  <a:ext uri="{FF2B5EF4-FFF2-40B4-BE49-F238E27FC236}">
                    <a16:creationId xmlns:a16="http://schemas.microsoft.com/office/drawing/2014/main" id="{9416431B-EBD7-09C7-5A67-79ACB16EE95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486112" y="4907452"/>
                <a:ext cx="846278" cy="87690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5953846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381">
          <p15:clr>
            <a:srgbClr val="FBAE40"/>
          </p15:clr>
        </p15:guide>
        <p15:guide id="3" pos="4513" userDrawn="1">
          <p15:clr>
            <a:srgbClr val="FBAE40"/>
          </p15:clr>
        </p15:guide>
        <p15:guide id="4" pos="249" userDrawn="1">
          <p15:clr>
            <a:srgbClr val="FBAE40"/>
          </p15:clr>
        </p15:guide>
        <p15:guide id="5" orient="horz" pos="6543" userDrawn="1">
          <p15:clr>
            <a:srgbClr val="FBAE40"/>
          </p15:clr>
        </p15:guide>
        <p15:guide id="6" orient="horz" pos="238" userDrawn="1">
          <p15:clr>
            <a:srgbClr val="FBAE40"/>
          </p15:clr>
        </p15:guide>
        <p15:guide id="7" orient="horz" pos="6361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alexander.toll@schwarzerfalke.com www.schwarzerfalke.com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4309A-8866-FB46-8774-63E5595FEFE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546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hf sldNum="0" hdr="0" dt="0"/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367" userDrawn="1">
          <p15:clr>
            <a:srgbClr val="F26B43"/>
          </p15:clr>
        </p15:guide>
        <p15:guide id="2" pos="23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11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651B5F8-6311-334D-075B-35EB1180EE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6">
            <a:extLst>
              <a:ext uri="{FF2B5EF4-FFF2-40B4-BE49-F238E27FC236}">
                <a16:creationId xmlns:a16="http://schemas.microsoft.com/office/drawing/2014/main" id="{3B8D102B-375C-C99E-5E12-B480ACDDF54D}"/>
              </a:ext>
            </a:extLst>
          </p:cNvPr>
          <p:cNvSpPr txBox="1"/>
          <p:nvPr/>
        </p:nvSpPr>
        <p:spPr>
          <a:xfrm>
            <a:off x="395289" y="377354"/>
            <a:ext cx="3384548" cy="10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80000"/>
              </a:lnSpc>
            </a:pPr>
            <a:r>
              <a:rPr lang="de-DE" sz="5000" b="1" dirty="0">
                <a:solidFill>
                  <a:schemeClr val="bg1"/>
                </a:solidFill>
                <a:latin typeface="Afacad" pitchFamily="2" charset="77"/>
                <a:cs typeface="Afacad" pitchFamily="2" charset="77"/>
              </a:rPr>
              <a:t>HR Strategie</a:t>
            </a:r>
          </a:p>
          <a:p>
            <a:pPr>
              <a:lnSpc>
                <a:spcPct val="80000"/>
              </a:lnSpc>
              <a:spcBef>
                <a:spcPts val="1000"/>
              </a:spcBef>
            </a:pPr>
            <a:r>
              <a:rPr lang="de-DE" sz="2000" dirty="0">
                <a:solidFill>
                  <a:schemeClr val="bg1"/>
                </a:solidFill>
                <a:latin typeface="Frank Ruhl Libre" pitchFamily="2" charset="-79"/>
                <a:ea typeface="Frank Ruhl Libre" pitchFamily="2" charset="-79"/>
                <a:cs typeface="Frank Ruhl Libre" pitchFamily="2" charset="-79"/>
              </a:rPr>
              <a:t>Leichtgemacht</a:t>
            </a:r>
            <a:endParaRPr lang="en-DE" sz="2000" dirty="0">
              <a:solidFill>
                <a:schemeClr val="bg1"/>
              </a:solidFill>
              <a:latin typeface="Frank Ruhl Libre" pitchFamily="2" charset="-79"/>
              <a:ea typeface="Frank Ruhl Libre" pitchFamily="2" charset="-79"/>
              <a:cs typeface="Frank Ruhl Libre" pitchFamily="2" charset="-79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6CBF1E46-CCFF-817F-5106-4FA5BCA9D763}"/>
              </a:ext>
            </a:extLst>
          </p:cNvPr>
          <p:cNvSpPr>
            <a:spLocks/>
          </p:cNvSpPr>
          <p:nvPr/>
        </p:nvSpPr>
        <p:spPr>
          <a:xfrm>
            <a:off x="4909538" y="2659007"/>
            <a:ext cx="2253600" cy="1341350"/>
          </a:xfrm>
          <a:prstGeom prst="rect">
            <a:avLst/>
          </a:prstGeom>
          <a:noFill/>
          <a:ln w="12700">
            <a:noFill/>
          </a:ln>
          <a:effectLst>
            <a:outerShdw blurRad="50800" sx="101000" sy="101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180000" rtlCol="0" anchor="t"/>
          <a:lstStyle/>
          <a:p>
            <a:pPr>
              <a:spcAft>
                <a:spcPts val="300"/>
              </a:spcAft>
            </a:pPr>
            <a:r>
              <a:rPr lang="de-DE" sz="1200" dirty="0">
                <a:solidFill>
                  <a:schemeClr val="bg1"/>
                </a:solidFill>
                <a:latin typeface="Afacad" pitchFamily="2" charset="77"/>
                <a:cs typeface="Afacad" pitchFamily="2" charset="77"/>
              </a:rPr>
              <a:t>Märkte und Trends berücksichtigen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2E4360B6-9D7A-DC1D-D20E-A87953C0EC78}"/>
              </a:ext>
            </a:extLst>
          </p:cNvPr>
          <p:cNvSpPr>
            <a:spLocks/>
          </p:cNvSpPr>
          <p:nvPr/>
        </p:nvSpPr>
        <p:spPr>
          <a:xfrm>
            <a:off x="403422" y="4913858"/>
            <a:ext cx="2253600" cy="1341350"/>
          </a:xfrm>
          <a:prstGeom prst="rect">
            <a:avLst/>
          </a:prstGeom>
          <a:noFill/>
          <a:ln w="12700">
            <a:noFill/>
          </a:ln>
          <a:effectLst>
            <a:outerShdw blurRad="50800" sx="101000" sy="101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180000" rtlCol="0" anchor="t"/>
          <a:lstStyle/>
          <a:p>
            <a:pPr>
              <a:spcAft>
                <a:spcPts val="300"/>
              </a:spcAft>
            </a:pPr>
            <a:r>
              <a:rPr lang="de-DE" sz="1200" dirty="0">
                <a:solidFill>
                  <a:schemeClr val="bg1"/>
                </a:solidFill>
                <a:latin typeface="Afacad" pitchFamily="2" charset="77"/>
                <a:cs typeface="Afacad" pitchFamily="2" charset="77"/>
              </a:rPr>
              <a:t>Erkenntnisse ins</a:t>
            </a:r>
            <a:br>
              <a:rPr lang="de-DE" sz="1200" dirty="0">
                <a:solidFill>
                  <a:schemeClr val="bg1"/>
                </a:solidFill>
                <a:latin typeface="Afacad" pitchFamily="2" charset="77"/>
                <a:cs typeface="Afacad" pitchFamily="2" charset="77"/>
              </a:rPr>
            </a:br>
            <a:r>
              <a:rPr lang="de-DE" sz="1200" dirty="0">
                <a:solidFill>
                  <a:schemeClr val="bg1"/>
                </a:solidFill>
                <a:latin typeface="Afacad" pitchFamily="2" charset="77"/>
                <a:cs typeface="Afacad" pitchFamily="2" charset="77"/>
              </a:rPr>
              <a:t>HR Portfolio übertragen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4EBDA164-2638-9989-3FAF-DA625E942E9B}"/>
              </a:ext>
            </a:extLst>
          </p:cNvPr>
          <p:cNvSpPr>
            <a:spLocks/>
          </p:cNvSpPr>
          <p:nvPr/>
        </p:nvSpPr>
        <p:spPr>
          <a:xfrm>
            <a:off x="4909538" y="4913858"/>
            <a:ext cx="2253600" cy="1341350"/>
          </a:xfrm>
          <a:prstGeom prst="rect">
            <a:avLst/>
          </a:prstGeom>
          <a:noFill/>
          <a:ln w="12700">
            <a:noFill/>
          </a:ln>
          <a:effectLst>
            <a:outerShdw blurRad="50800" sx="101000" sy="101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180000" rtlCol="0" anchor="t"/>
          <a:lstStyle/>
          <a:p>
            <a:pPr>
              <a:spcAft>
                <a:spcPts val="300"/>
              </a:spcAft>
            </a:pPr>
            <a:r>
              <a:rPr lang="de-DE" sz="1200" dirty="0">
                <a:solidFill>
                  <a:schemeClr val="bg1"/>
                </a:solidFill>
                <a:latin typeface="Afacad" pitchFamily="2" charset="77"/>
                <a:cs typeface="Afacad" pitchFamily="2" charset="77"/>
              </a:rPr>
              <a:t>HR Ziele und</a:t>
            </a:r>
            <a:br>
              <a:rPr lang="de-DE" sz="1200" dirty="0">
                <a:solidFill>
                  <a:schemeClr val="bg1"/>
                </a:solidFill>
                <a:latin typeface="Afacad" pitchFamily="2" charset="77"/>
                <a:cs typeface="Afacad" pitchFamily="2" charset="77"/>
              </a:rPr>
            </a:br>
            <a:r>
              <a:rPr lang="de-DE" sz="1200" dirty="0">
                <a:solidFill>
                  <a:schemeClr val="bg1"/>
                </a:solidFill>
                <a:latin typeface="Afacad" pitchFamily="2" charset="77"/>
                <a:cs typeface="Afacad" pitchFamily="2" charset="77"/>
              </a:rPr>
              <a:t>Selbstverständnis</a:t>
            </a:r>
            <a:br>
              <a:rPr lang="de-DE" sz="1200" dirty="0">
                <a:solidFill>
                  <a:schemeClr val="bg1"/>
                </a:solidFill>
                <a:latin typeface="Afacad" pitchFamily="2" charset="77"/>
                <a:cs typeface="Afacad" pitchFamily="2" charset="77"/>
              </a:rPr>
            </a:br>
            <a:r>
              <a:rPr lang="de-DE" sz="1200" dirty="0">
                <a:solidFill>
                  <a:schemeClr val="bg1"/>
                </a:solidFill>
                <a:latin typeface="Afacad" pitchFamily="2" charset="77"/>
                <a:cs typeface="Afacad" pitchFamily="2" charset="77"/>
              </a:rPr>
              <a:t>integrieren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08222E35-62D7-1CAD-BF88-B588DE20900A}"/>
              </a:ext>
            </a:extLst>
          </p:cNvPr>
          <p:cNvSpPr>
            <a:spLocks/>
          </p:cNvSpPr>
          <p:nvPr/>
        </p:nvSpPr>
        <p:spPr>
          <a:xfrm>
            <a:off x="2656480" y="2659007"/>
            <a:ext cx="2253600" cy="1341350"/>
          </a:xfrm>
          <a:prstGeom prst="rect">
            <a:avLst/>
          </a:prstGeom>
          <a:noFill/>
          <a:ln w="12700">
            <a:noFill/>
          </a:ln>
          <a:effectLst>
            <a:outerShdw blurRad="50800" sx="101000" sy="101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180000" rtlCol="0" anchor="t"/>
          <a:lstStyle/>
          <a:p>
            <a:pPr>
              <a:spcAft>
                <a:spcPts val="300"/>
              </a:spcAft>
            </a:pPr>
            <a:r>
              <a:rPr lang="de-DE" sz="1200" dirty="0">
                <a:solidFill>
                  <a:schemeClr val="bg1"/>
                </a:solidFill>
                <a:latin typeface="Afacad" pitchFamily="2" charset="77"/>
                <a:cs typeface="Afacad" pitchFamily="2" charset="77"/>
              </a:rPr>
              <a:t>Unternehmensziele</a:t>
            </a:r>
            <a:br>
              <a:rPr lang="de-DE" sz="1200" dirty="0">
                <a:solidFill>
                  <a:schemeClr val="bg1"/>
                </a:solidFill>
                <a:latin typeface="Afacad" pitchFamily="2" charset="77"/>
                <a:cs typeface="Afacad" pitchFamily="2" charset="77"/>
              </a:rPr>
            </a:br>
            <a:r>
              <a:rPr lang="de-DE" sz="1200" dirty="0">
                <a:solidFill>
                  <a:schemeClr val="bg1"/>
                </a:solidFill>
                <a:latin typeface="Afacad" pitchFamily="2" charset="77"/>
                <a:cs typeface="Afacad" pitchFamily="2" charset="77"/>
              </a:rPr>
              <a:t>reflektieren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9863BBF2-E0B2-A98D-3F66-51F15AA2B607}"/>
              </a:ext>
            </a:extLst>
          </p:cNvPr>
          <p:cNvSpPr>
            <a:spLocks/>
          </p:cNvSpPr>
          <p:nvPr/>
        </p:nvSpPr>
        <p:spPr>
          <a:xfrm>
            <a:off x="2656480" y="4913858"/>
            <a:ext cx="2253600" cy="1341350"/>
          </a:xfrm>
          <a:prstGeom prst="rect">
            <a:avLst/>
          </a:prstGeom>
          <a:noFill/>
          <a:ln w="12700">
            <a:noFill/>
          </a:ln>
          <a:effectLst>
            <a:outerShdw blurRad="50800" sx="101000" sy="101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180000" rtlCol="0" anchor="t"/>
          <a:lstStyle/>
          <a:p>
            <a:pPr>
              <a:spcAft>
                <a:spcPts val="300"/>
              </a:spcAft>
            </a:pPr>
            <a:r>
              <a:rPr lang="de-DE" sz="1200" dirty="0">
                <a:solidFill>
                  <a:schemeClr val="bg1"/>
                </a:solidFill>
                <a:latin typeface="Afacad" pitchFamily="2" charset="77"/>
                <a:cs typeface="Afacad" pitchFamily="2" charset="77"/>
              </a:rPr>
              <a:t>HR Strategie und</a:t>
            </a:r>
            <a:br>
              <a:rPr lang="de-DE" sz="1200" dirty="0">
                <a:solidFill>
                  <a:schemeClr val="bg1"/>
                </a:solidFill>
                <a:latin typeface="Afacad" pitchFamily="2" charset="77"/>
                <a:cs typeface="Afacad" pitchFamily="2" charset="77"/>
              </a:rPr>
            </a:br>
            <a:r>
              <a:rPr lang="de-DE" sz="1200" dirty="0">
                <a:solidFill>
                  <a:schemeClr val="bg1"/>
                </a:solidFill>
                <a:latin typeface="Afacad" pitchFamily="2" charset="77"/>
                <a:cs typeface="Afacad" pitchFamily="2" charset="77"/>
              </a:rPr>
              <a:t>Roadmap entwickeln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39F0E9CD-0DB3-C6B7-C108-C9FBF1436784}"/>
              </a:ext>
            </a:extLst>
          </p:cNvPr>
          <p:cNvSpPr>
            <a:spLocks noChangeAspect="1"/>
          </p:cNvSpPr>
          <p:nvPr/>
        </p:nvSpPr>
        <p:spPr>
          <a:xfrm>
            <a:off x="403422" y="1745506"/>
            <a:ext cx="2254851" cy="225485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>
              <a:lnSpc>
                <a:spcPct val="80000"/>
              </a:lnSpc>
            </a:pPr>
            <a:r>
              <a:rPr lang="de-DE" sz="5000" b="1" dirty="0">
                <a:solidFill>
                  <a:schemeClr val="bg1"/>
                </a:solidFill>
                <a:latin typeface="Afacad" pitchFamily="2" charset="77"/>
                <a:cs typeface="Afacad" pitchFamily="2" charset="77"/>
              </a:rPr>
              <a:t>01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6A10FA71-6E51-F999-6728-AC6C57659740}"/>
              </a:ext>
            </a:extLst>
          </p:cNvPr>
          <p:cNvSpPr>
            <a:spLocks noChangeAspect="1"/>
          </p:cNvSpPr>
          <p:nvPr/>
        </p:nvSpPr>
        <p:spPr>
          <a:xfrm>
            <a:off x="2656480" y="1745506"/>
            <a:ext cx="2254851" cy="225485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>
              <a:lnSpc>
                <a:spcPct val="80000"/>
              </a:lnSpc>
            </a:pPr>
            <a:r>
              <a:rPr lang="de-DE" sz="5000" b="1" dirty="0">
                <a:solidFill>
                  <a:schemeClr val="bg1"/>
                </a:solidFill>
                <a:latin typeface="Afacad" pitchFamily="2" charset="77"/>
                <a:cs typeface="Afacad" pitchFamily="2" charset="77"/>
              </a:rPr>
              <a:t>02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D955D7C4-93A1-D03A-C620-31B99D0C2D68}"/>
              </a:ext>
            </a:extLst>
          </p:cNvPr>
          <p:cNvSpPr>
            <a:spLocks noChangeAspect="1"/>
          </p:cNvSpPr>
          <p:nvPr/>
        </p:nvSpPr>
        <p:spPr>
          <a:xfrm>
            <a:off x="4908287" y="1745506"/>
            <a:ext cx="2254851" cy="225485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>
              <a:lnSpc>
                <a:spcPct val="80000"/>
              </a:lnSpc>
            </a:pPr>
            <a:r>
              <a:rPr lang="de-DE" sz="5000" b="1" dirty="0">
                <a:solidFill>
                  <a:schemeClr val="bg1"/>
                </a:solidFill>
                <a:latin typeface="Afacad" pitchFamily="2" charset="77"/>
                <a:cs typeface="Afacad" pitchFamily="2" charset="77"/>
              </a:rPr>
              <a:t>03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9AC93480-BF3E-B16A-A172-C4D2F55F9E91}"/>
              </a:ext>
            </a:extLst>
          </p:cNvPr>
          <p:cNvSpPr>
            <a:spLocks noChangeAspect="1"/>
          </p:cNvSpPr>
          <p:nvPr/>
        </p:nvSpPr>
        <p:spPr>
          <a:xfrm>
            <a:off x="403422" y="4000357"/>
            <a:ext cx="2254851" cy="225485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>
              <a:lnSpc>
                <a:spcPct val="80000"/>
              </a:lnSpc>
            </a:pPr>
            <a:r>
              <a:rPr lang="de-DE" sz="5000" b="1" dirty="0">
                <a:solidFill>
                  <a:schemeClr val="bg1"/>
                </a:solidFill>
                <a:latin typeface="Afacad" pitchFamily="2" charset="77"/>
                <a:cs typeface="Afacad" pitchFamily="2" charset="77"/>
              </a:rPr>
              <a:t>04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1E2C618F-972D-E882-1E56-5903B3850C10}"/>
              </a:ext>
            </a:extLst>
          </p:cNvPr>
          <p:cNvSpPr>
            <a:spLocks noChangeAspect="1"/>
          </p:cNvSpPr>
          <p:nvPr/>
        </p:nvSpPr>
        <p:spPr>
          <a:xfrm>
            <a:off x="2656480" y="4000357"/>
            <a:ext cx="2254851" cy="225485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>
              <a:lnSpc>
                <a:spcPct val="80000"/>
              </a:lnSpc>
            </a:pPr>
            <a:r>
              <a:rPr lang="de-DE" sz="5000" b="1" dirty="0">
                <a:solidFill>
                  <a:schemeClr val="bg1"/>
                </a:solidFill>
                <a:latin typeface="Afacad" pitchFamily="2" charset="77"/>
                <a:cs typeface="Afacad" pitchFamily="2" charset="77"/>
              </a:rPr>
              <a:t>05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1DA1B771-500A-7E8F-B219-1EC1AB927538}"/>
              </a:ext>
            </a:extLst>
          </p:cNvPr>
          <p:cNvSpPr>
            <a:spLocks noChangeAspect="1"/>
          </p:cNvSpPr>
          <p:nvPr/>
        </p:nvSpPr>
        <p:spPr>
          <a:xfrm>
            <a:off x="4908287" y="4000357"/>
            <a:ext cx="2254851" cy="225485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>
              <a:lnSpc>
                <a:spcPct val="80000"/>
              </a:lnSpc>
            </a:pPr>
            <a:r>
              <a:rPr lang="de-DE" sz="5000" b="1" dirty="0">
                <a:solidFill>
                  <a:schemeClr val="bg1"/>
                </a:solidFill>
                <a:latin typeface="Afacad" pitchFamily="2" charset="77"/>
                <a:cs typeface="Afacad" pitchFamily="2" charset="77"/>
              </a:rPr>
              <a:t>06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99A40F94-2267-6345-BAB8-D35ABA0A0562}"/>
              </a:ext>
            </a:extLst>
          </p:cNvPr>
          <p:cNvSpPr>
            <a:spLocks/>
          </p:cNvSpPr>
          <p:nvPr/>
        </p:nvSpPr>
        <p:spPr>
          <a:xfrm>
            <a:off x="403422" y="2659007"/>
            <a:ext cx="2253600" cy="1341350"/>
          </a:xfrm>
          <a:prstGeom prst="rect">
            <a:avLst/>
          </a:prstGeom>
          <a:noFill/>
          <a:ln w="12700">
            <a:noFill/>
          </a:ln>
          <a:effectLst>
            <a:outerShdw blurRad="50800" sx="101000" sy="101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180000" rtlCol="0" anchor="t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facad" pitchFamily="2" charset="77"/>
                <a:ea typeface="+mn-ea"/>
                <a:cs typeface="Afacad" pitchFamily="2" charset="77"/>
              </a:rPr>
              <a:t>Bedürfnisse der </a:t>
            </a:r>
            <a:b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facad" pitchFamily="2" charset="77"/>
                <a:ea typeface="+mn-ea"/>
                <a:cs typeface="Afacad" pitchFamily="2" charset="77"/>
              </a:rPr>
            </a:b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facad" pitchFamily="2" charset="77"/>
                <a:ea typeface="+mn-ea"/>
                <a:cs typeface="Afacad" pitchFamily="2" charset="77"/>
              </a:rPr>
              <a:t>Führungskräfte und </a:t>
            </a:r>
            <a:b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facad" pitchFamily="2" charset="77"/>
                <a:ea typeface="+mn-ea"/>
                <a:cs typeface="Afacad" pitchFamily="2" charset="77"/>
              </a:rPr>
            </a:b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facad" pitchFamily="2" charset="77"/>
                <a:ea typeface="+mn-ea"/>
                <a:cs typeface="Afacad" pitchFamily="2" charset="77"/>
              </a:rPr>
              <a:t>Mitarbeiter ermitteln</a:t>
            </a: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26F13344-21C6-4622-8CC0-90CA3D9AA799}"/>
              </a:ext>
            </a:extLst>
          </p:cNvPr>
          <p:cNvSpPr>
            <a:spLocks noChangeAspect="1"/>
          </p:cNvSpPr>
          <p:nvPr/>
        </p:nvSpPr>
        <p:spPr>
          <a:xfrm>
            <a:off x="403422" y="6255208"/>
            <a:ext cx="2254851" cy="225485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>
              <a:lnSpc>
                <a:spcPct val="80000"/>
              </a:lnSpc>
            </a:pPr>
            <a:r>
              <a:rPr lang="de-DE" sz="5000" b="1" dirty="0">
                <a:solidFill>
                  <a:schemeClr val="bg1"/>
                </a:solidFill>
                <a:latin typeface="Afacad" pitchFamily="2" charset="77"/>
                <a:cs typeface="Afacad" pitchFamily="2" charset="77"/>
              </a:rPr>
              <a:t>07</a:t>
            </a: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E5CC77E5-9517-577E-924F-4EE69FD06835}"/>
              </a:ext>
            </a:extLst>
          </p:cNvPr>
          <p:cNvSpPr>
            <a:spLocks noChangeAspect="1"/>
          </p:cNvSpPr>
          <p:nvPr/>
        </p:nvSpPr>
        <p:spPr>
          <a:xfrm>
            <a:off x="2656480" y="6255208"/>
            <a:ext cx="2254851" cy="225485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>
              <a:lnSpc>
                <a:spcPct val="80000"/>
              </a:lnSpc>
            </a:pPr>
            <a:r>
              <a:rPr lang="de-DE" sz="5000" b="1" dirty="0">
                <a:solidFill>
                  <a:schemeClr val="bg1"/>
                </a:solidFill>
                <a:latin typeface="Afacad" pitchFamily="2" charset="77"/>
                <a:cs typeface="Afacad" pitchFamily="2" charset="77"/>
              </a:rPr>
              <a:t>08</a:t>
            </a: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D4D5534C-6667-429B-B739-F31798EADC27}"/>
              </a:ext>
            </a:extLst>
          </p:cNvPr>
          <p:cNvSpPr>
            <a:spLocks/>
          </p:cNvSpPr>
          <p:nvPr/>
        </p:nvSpPr>
        <p:spPr>
          <a:xfrm>
            <a:off x="4907591" y="6255208"/>
            <a:ext cx="2255547" cy="327189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>
              <a:lnSpc>
                <a:spcPct val="80000"/>
              </a:lnSpc>
            </a:pPr>
            <a:r>
              <a:rPr lang="de-DE" sz="5000" b="1" dirty="0">
                <a:gradFill>
                  <a:gsLst>
                    <a:gs pos="25000">
                      <a:srgbClr val="F37021"/>
                    </a:gs>
                    <a:gs pos="98000">
                      <a:srgbClr val="F33921"/>
                    </a:gs>
                  </a:gsLst>
                  <a:lin ang="16200000" scaled="1"/>
                </a:gradFill>
                <a:latin typeface="Afacad" pitchFamily="2" charset="77"/>
                <a:cs typeface="Afacad" pitchFamily="2" charset="77"/>
              </a:rPr>
              <a:t>09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E2AE5D0F-080A-6737-6D0F-A52529DBB442}"/>
              </a:ext>
            </a:extLst>
          </p:cNvPr>
          <p:cNvSpPr>
            <a:spLocks/>
          </p:cNvSpPr>
          <p:nvPr/>
        </p:nvSpPr>
        <p:spPr>
          <a:xfrm>
            <a:off x="403422" y="7168709"/>
            <a:ext cx="2253600" cy="1341350"/>
          </a:xfrm>
          <a:prstGeom prst="rect">
            <a:avLst/>
          </a:prstGeom>
          <a:noFill/>
          <a:ln w="12700">
            <a:noFill/>
          </a:ln>
          <a:effectLst>
            <a:outerShdw blurRad="50800" sx="101000" sy="101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180000" rtlCol="0" anchor="t"/>
          <a:lstStyle/>
          <a:p>
            <a:pPr>
              <a:spcAft>
                <a:spcPts val="300"/>
              </a:spcAft>
            </a:pPr>
            <a:r>
              <a:rPr lang="de-DE" sz="1200" dirty="0">
                <a:solidFill>
                  <a:schemeClr val="bg1"/>
                </a:solidFill>
                <a:latin typeface="Afacad" pitchFamily="2" charset="77"/>
                <a:cs typeface="Afacad" pitchFamily="2" charset="77"/>
              </a:rPr>
              <a:t>Änderungen in </a:t>
            </a:r>
            <a:br>
              <a:rPr lang="de-DE" sz="1200" dirty="0">
                <a:solidFill>
                  <a:schemeClr val="bg1"/>
                </a:solidFill>
                <a:latin typeface="Afacad" pitchFamily="2" charset="77"/>
                <a:cs typeface="Afacad" pitchFamily="2" charset="77"/>
              </a:rPr>
            </a:br>
            <a:r>
              <a:rPr lang="de-DE" sz="1200" dirty="0">
                <a:solidFill>
                  <a:schemeClr val="bg1"/>
                </a:solidFill>
                <a:latin typeface="Afacad" pitchFamily="2" charset="77"/>
                <a:cs typeface="Afacad" pitchFamily="2" charset="77"/>
              </a:rPr>
              <a:t>der HR Organisation </a:t>
            </a:r>
            <a:br>
              <a:rPr lang="de-DE" sz="1200" dirty="0">
                <a:solidFill>
                  <a:schemeClr val="bg1"/>
                </a:solidFill>
                <a:latin typeface="Afacad" pitchFamily="2" charset="77"/>
                <a:cs typeface="Afacad" pitchFamily="2" charset="77"/>
              </a:rPr>
            </a:br>
            <a:r>
              <a:rPr lang="de-DE" sz="1200" dirty="0">
                <a:solidFill>
                  <a:schemeClr val="bg1"/>
                </a:solidFill>
                <a:latin typeface="Afacad" pitchFamily="2" charset="77"/>
                <a:cs typeface="Afacad" pitchFamily="2" charset="77"/>
              </a:rPr>
              <a:t>verankern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E920DACC-5AEF-A006-C791-42679029314A}"/>
              </a:ext>
            </a:extLst>
          </p:cNvPr>
          <p:cNvSpPr>
            <a:spLocks/>
          </p:cNvSpPr>
          <p:nvPr/>
        </p:nvSpPr>
        <p:spPr>
          <a:xfrm>
            <a:off x="2656480" y="7168709"/>
            <a:ext cx="2253600" cy="1341350"/>
          </a:xfrm>
          <a:prstGeom prst="rect">
            <a:avLst/>
          </a:prstGeom>
          <a:noFill/>
          <a:ln w="12700">
            <a:noFill/>
          </a:ln>
          <a:effectLst>
            <a:outerShdw blurRad="50800" sx="101000" sy="101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180000" rtlCol="0" anchor="t"/>
          <a:lstStyle/>
          <a:p>
            <a:pPr>
              <a:spcAft>
                <a:spcPts val="300"/>
              </a:spcAft>
            </a:pPr>
            <a:r>
              <a:rPr lang="de-DE" sz="1200" dirty="0">
                <a:solidFill>
                  <a:schemeClr val="bg1"/>
                </a:solidFill>
                <a:latin typeface="Afacad" pitchFamily="2" charset="77"/>
                <a:cs typeface="Afacad" pitchFamily="2" charset="77"/>
              </a:rPr>
              <a:t>HR Strategie bei </a:t>
            </a:r>
            <a:br>
              <a:rPr lang="de-DE" sz="1200" dirty="0">
                <a:solidFill>
                  <a:schemeClr val="bg1"/>
                </a:solidFill>
                <a:latin typeface="Afacad" pitchFamily="2" charset="77"/>
                <a:cs typeface="Afacad" pitchFamily="2" charset="77"/>
              </a:rPr>
            </a:br>
            <a:r>
              <a:rPr lang="de-DE" sz="1200" dirty="0">
                <a:solidFill>
                  <a:schemeClr val="bg1"/>
                </a:solidFill>
                <a:latin typeface="Afacad" pitchFamily="2" charset="77"/>
                <a:cs typeface="Afacad" pitchFamily="2" charset="77"/>
              </a:rPr>
              <a:t>Kunden und Mitarbeitern positionieren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F599DF16-B2E0-5BA9-29A2-463673C801E3}"/>
              </a:ext>
            </a:extLst>
          </p:cNvPr>
          <p:cNvSpPr>
            <a:spLocks/>
          </p:cNvSpPr>
          <p:nvPr/>
        </p:nvSpPr>
        <p:spPr>
          <a:xfrm>
            <a:off x="4909538" y="7168709"/>
            <a:ext cx="2253600" cy="1341350"/>
          </a:xfrm>
          <a:prstGeom prst="rect">
            <a:avLst/>
          </a:prstGeom>
          <a:noFill/>
          <a:ln w="15875" cap="rnd">
            <a:noFill/>
            <a:round/>
          </a:ln>
          <a:effectLst>
            <a:outerShdw blurRad="50800" sx="101000" sy="1010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180000" rtlCol="0" anchor="t"/>
          <a:lstStyle/>
          <a:p>
            <a:pPr>
              <a:spcAft>
                <a:spcPts val="300"/>
              </a:spcAft>
            </a:pPr>
            <a:r>
              <a:rPr lang="de-DE" sz="1200" dirty="0">
                <a:solidFill>
                  <a:schemeClr val="bg1"/>
                </a:solidFill>
                <a:latin typeface="Afacad" pitchFamily="2" charset="77"/>
                <a:cs typeface="Afacad" pitchFamily="2" charset="77"/>
              </a:rPr>
              <a:t>Strategische </a:t>
            </a:r>
            <a:br>
              <a:rPr lang="de-DE" sz="1200" dirty="0">
                <a:solidFill>
                  <a:schemeClr val="bg1"/>
                </a:solidFill>
                <a:latin typeface="Afacad" pitchFamily="2" charset="77"/>
                <a:cs typeface="Afacad" pitchFamily="2" charset="77"/>
              </a:rPr>
            </a:br>
            <a:r>
              <a:rPr lang="de-DE" sz="1200" dirty="0">
                <a:solidFill>
                  <a:schemeClr val="bg1"/>
                </a:solidFill>
                <a:latin typeface="Afacad" pitchFamily="2" charset="77"/>
                <a:cs typeface="Afacad" pitchFamily="2" charset="77"/>
              </a:rPr>
              <a:t>Ziele steuern</a:t>
            </a:r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8475715A-ACF3-B67F-0F19-1E3458905B6E}"/>
              </a:ext>
            </a:extLst>
          </p:cNvPr>
          <p:cNvSpPr>
            <a:spLocks/>
          </p:cNvSpPr>
          <p:nvPr/>
        </p:nvSpPr>
        <p:spPr>
          <a:xfrm>
            <a:off x="403422" y="8510060"/>
            <a:ext cx="4505677" cy="1017040"/>
          </a:xfrm>
          <a:prstGeom prst="rect">
            <a:avLst/>
          </a:prstGeom>
          <a:blipFill>
            <a:blip r:embed="rId3"/>
            <a:srcRect/>
            <a:stretch>
              <a:fillRect t="-940" b="-197108"/>
            </a:stretch>
          </a:blip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>
              <a:lnSpc>
                <a:spcPct val="80000"/>
              </a:lnSpc>
            </a:pPr>
            <a:endParaRPr lang="de-DE" sz="5000" b="1" dirty="0">
              <a:solidFill>
                <a:srgbClr val="111111"/>
              </a:solidFill>
              <a:latin typeface="Afacad" pitchFamily="2" charset="77"/>
              <a:cs typeface="Afacad" pitchFamily="2" charset="77"/>
            </a:endParaRPr>
          </a:p>
        </p:txBody>
      </p:sp>
      <p:sp>
        <p:nvSpPr>
          <p:cNvPr id="42" name="Ecken des Rechtecks auf der gleichen Seite abrunden 41">
            <a:extLst>
              <a:ext uri="{FF2B5EF4-FFF2-40B4-BE49-F238E27FC236}">
                <a16:creationId xmlns:a16="http://schemas.microsoft.com/office/drawing/2014/main" id="{9C855C58-5B30-80C8-9F07-FFBDABAA1859}"/>
              </a:ext>
            </a:extLst>
          </p:cNvPr>
          <p:cNvSpPr>
            <a:spLocks noChangeAspect="1"/>
          </p:cNvSpPr>
          <p:nvPr/>
        </p:nvSpPr>
        <p:spPr>
          <a:xfrm rot="10800000">
            <a:off x="6444388" y="1177"/>
            <a:ext cx="720000" cy="97073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B4E00"/>
              </a:solidFill>
              <a:highlight>
                <a:srgbClr val="FB4E00"/>
              </a:highlight>
            </a:endParaRPr>
          </a:p>
        </p:txBody>
      </p:sp>
      <p:sp>
        <p:nvSpPr>
          <p:cNvPr id="44" name="Freihandform 43">
            <a:extLst>
              <a:ext uri="{FF2B5EF4-FFF2-40B4-BE49-F238E27FC236}">
                <a16:creationId xmlns:a16="http://schemas.microsoft.com/office/drawing/2014/main" id="{9F787C25-055D-3720-1890-941132EA993C}"/>
              </a:ext>
            </a:extLst>
          </p:cNvPr>
          <p:cNvSpPr/>
          <p:nvPr/>
        </p:nvSpPr>
        <p:spPr>
          <a:xfrm>
            <a:off x="6740948" y="550738"/>
            <a:ext cx="125896" cy="125896"/>
          </a:xfrm>
          <a:custGeom>
            <a:avLst/>
            <a:gdLst>
              <a:gd name="connsiteX0" fmla="*/ 125897 w 125896"/>
              <a:gd name="connsiteY0" fmla="*/ 62948 h 125896"/>
              <a:gd name="connsiteX1" fmla="*/ 62948 w 125896"/>
              <a:gd name="connsiteY1" fmla="*/ 125897 h 125896"/>
              <a:gd name="connsiteX2" fmla="*/ 0 w 125896"/>
              <a:gd name="connsiteY2" fmla="*/ 62948 h 125896"/>
              <a:gd name="connsiteX3" fmla="*/ 62948 w 125896"/>
              <a:gd name="connsiteY3" fmla="*/ 0 h 125896"/>
              <a:gd name="connsiteX4" fmla="*/ 125897 w 125896"/>
              <a:gd name="connsiteY4" fmla="*/ 62948 h 125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896" h="125896">
                <a:moveTo>
                  <a:pt x="125897" y="62948"/>
                </a:moveTo>
                <a:cubicBezTo>
                  <a:pt x="125897" y="97713"/>
                  <a:pt x="97714" y="125897"/>
                  <a:pt x="62948" y="125897"/>
                </a:cubicBezTo>
                <a:cubicBezTo>
                  <a:pt x="28183" y="125897"/>
                  <a:pt x="0" y="97713"/>
                  <a:pt x="0" y="62948"/>
                </a:cubicBezTo>
                <a:cubicBezTo>
                  <a:pt x="0" y="28183"/>
                  <a:pt x="28183" y="0"/>
                  <a:pt x="62948" y="0"/>
                </a:cubicBezTo>
                <a:cubicBezTo>
                  <a:pt x="97714" y="0"/>
                  <a:pt x="125897" y="28183"/>
                  <a:pt x="125897" y="62948"/>
                </a:cubicBezTo>
                <a:close/>
              </a:path>
            </a:pathLst>
          </a:custGeom>
          <a:noFill/>
          <a:ln w="4302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45" name="Freihandform 44">
            <a:extLst>
              <a:ext uri="{FF2B5EF4-FFF2-40B4-BE49-F238E27FC236}">
                <a16:creationId xmlns:a16="http://schemas.microsoft.com/office/drawing/2014/main" id="{F7E212B1-203A-E2AF-41F2-BE3868C6444F}"/>
              </a:ext>
            </a:extLst>
          </p:cNvPr>
          <p:cNvSpPr/>
          <p:nvPr/>
        </p:nvSpPr>
        <p:spPr>
          <a:xfrm>
            <a:off x="6801759" y="475200"/>
            <a:ext cx="146127" cy="146240"/>
          </a:xfrm>
          <a:custGeom>
            <a:avLst/>
            <a:gdLst>
              <a:gd name="connsiteX0" fmla="*/ 145811 w 146127"/>
              <a:gd name="connsiteY0" fmla="*/ 37220 h 146240"/>
              <a:gd name="connsiteX1" fmla="*/ 140635 w 146127"/>
              <a:gd name="connsiteY1" fmla="*/ 33732 h 146240"/>
              <a:gd name="connsiteX2" fmla="*/ 112508 w 146127"/>
              <a:gd name="connsiteY2" fmla="*/ 33732 h 146240"/>
              <a:gd name="connsiteX3" fmla="*/ 112508 w 146127"/>
              <a:gd name="connsiteY3" fmla="*/ 5605 h 146240"/>
              <a:gd name="connsiteX4" fmla="*/ 109020 w 146127"/>
              <a:gd name="connsiteY4" fmla="*/ 430 h 146240"/>
              <a:gd name="connsiteX5" fmla="*/ 102945 w 146127"/>
              <a:gd name="connsiteY5" fmla="*/ 1667 h 146240"/>
              <a:gd name="connsiteX6" fmla="*/ 57942 w 146127"/>
              <a:gd name="connsiteY6" fmla="*/ 46670 h 146240"/>
              <a:gd name="connsiteX7" fmla="*/ 56254 w 146127"/>
              <a:gd name="connsiteY7" fmla="*/ 50608 h 146240"/>
              <a:gd name="connsiteX8" fmla="*/ 56254 w 146127"/>
              <a:gd name="connsiteY8" fmla="*/ 81998 h 146240"/>
              <a:gd name="connsiteX9" fmla="*/ 1688 w 146127"/>
              <a:gd name="connsiteY9" fmla="*/ 136564 h 146240"/>
              <a:gd name="connsiteX10" fmla="*/ 1688 w 146127"/>
              <a:gd name="connsiteY10" fmla="*/ 144552 h 146240"/>
              <a:gd name="connsiteX11" fmla="*/ 5625 w 146127"/>
              <a:gd name="connsiteY11" fmla="*/ 146240 h 146240"/>
              <a:gd name="connsiteX12" fmla="*/ 9563 w 146127"/>
              <a:gd name="connsiteY12" fmla="*/ 144552 h 146240"/>
              <a:gd name="connsiteX13" fmla="*/ 64129 w 146127"/>
              <a:gd name="connsiteY13" fmla="*/ 89986 h 146240"/>
              <a:gd name="connsiteX14" fmla="*/ 95519 w 146127"/>
              <a:gd name="connsiteY14" fmla="*/ 89986 h 146240"/>
              <a:gd name="connsiteX15" fmla="*/ 99457 w 146127"/>
              <a:gd name="connsiteY15" fmla="*/ 88298 h 146240"/>
              <a:gd name="connsiteX16" fmla="*/ 144460 w 146127"/>
              <a:gd name="connsiteY16" fmla="*/ 43295 h 146240"/>
              <a:gd name="connsiteX17" fmla="*/ 145698 w 146127"/>
              <a:gd name="connsiteY17" fmla="*/ 37220 h 146240"/>
              <a:gd name="connsiteX18" fmla="*/ 145811 w 146127"/>
              <a:gd name="connsiteY18" fmla="*/ 37220 h 146240"/>
              <a:gd name="connsiteX19" fmla="*/ 93269 w 146127"/>
              <a:gd name="connsiteY19" fmla="*/ 78735 h 146240"/>
              <a:gd name="connsiteX20" fmla="*/ 67505 w 146127"/>
              <a:gd name="connsiteY20" fmla="*/ 78735 h 146240"/>
              <a:gd name="connsiteX21" fmla="*/ 67505 w 146127"/>
              <a:gd name="connsiteY21" fmla="*/ 52971 h 146240"/>
              <a:gd name="connsiteX22" fmla="*/ 101257 w 146127"/>
              <a:gd name="connsiteY22" fmla="*/ 19218 h 146240"/>
              <a:gd name="connsiteX23" fmla="*/ 101257 w 146127"/>
              <a:gd name="connsiteY23" fmla="*/ 39357 h 146240"/>
              <a:gd name="connsiteX24" fmla="*/ 106883 w 146127"/>
              <a:gd name="connsiteY24" fmla="*/ 44983 h 146240"/>
              <a:gd name="connsiteX25" fmla="*/ 127022 w 146127"/>
              <a:gd name="connsiteY25" fmla="*/ 44983 h 146240"/>
              <a:gd name="connsiteX26" fmla="*/ 93269 w 146127"/>
              <a:gd name="connsiteY26" fmla="*/ 78735 h 14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46127" h="146240">
                <a:moveTo>
                  <a:pt x="145811" y="37220"/>
                </a:moveTo>
                <a:cubicBezTo>
                  <a:pt x="144910" y="35082"/>
                  <a:pt x="142885" y="33732"/>
                  <a:pt x="140635" y="33732"/>
                </a:cubicBezTo>
                <a:lnTo>
                  <a:pt x="112508" y="33732"/>
                </a:lnTo>
                <a:lnTo>
                  <a:pt x="112508" y="5605"/>
                </a:lnTo>
                <a:cubicBezTo>
                  <a:pt x="112508" y="3355"/>
                  <a:pt x="111158" y="1330"/>
                  <a:pt x="109020" y="430"/>
                </a:cubicBezTo>
                <a:cubicBezTo>
                  <a:pt x="106883" y="-471"/>
                  <a:pt x="104520" y="92"/>
                  <a:pt x="102945" y="1667"/>
                </a:cubicBezTo>
                <a:lnTo>
                  <a:pt x="57942" y="46670"/>
                </a:lnTo>
                <a:cubicBezTo>
                  <a:pt x="56929" y="47683"/>
                  <a:pt x="56254" y="49146"/>
                  <a:pt x="56254" y="50608"/>
                </a:cubicBezTo>
                <a:lnTo>
                  <a:pt x="56254" y="81998"/>
                </a:lnTo>
                <a:lnTo>
                  <a:pt x="1688" y="136564"/>
                </a:lnTo>
                <a:cubicBezTo>
                  <a:pt x="-563" y="138814"/>
                  <a:pt x="-563" y="142302"/>
                  <a:pt x="1688" y="144552"/>
                </a:cubicBezTo>
                <a:cubicBezTo>
                  <a:pt x="2812" y="145678"/>
                  <a:pt x="4275" y="146240"/>
                  <a:pt x="5625" y="146240"/>
                </a:cubicBezTo>
                <a:cubicBezTo>
                  <a:pt x="6975" y="146240"/>
                  <a:pt x="8550" y="145678"/>
                  <a:pt x="9563" y="144552"/>
                </a:cubicBezTo>
                <a:lnTo>
                  <a:pt x="64129" y="89986"/>
                </a:lnTo>
                <a:lnTo>
                  <a:pt x="95519" y="89986"/>
                </a:lnTo>
                <a:cubicBezTo>
                  <a:pt x="96982" y="89986"/>
                  <a:pt x="98444" y="89424"/>
                  <a:pt x="99457" y="88298"/>
                </a:cubicBezTo>
                <a:lnTo>
                  <a:pt x="144460" y="43295"/>
                </a:lnTo>
                <a:cubicBezTo>
                  <a:pt x="146035" y="41720"/>
                  <a:pt x="146598" y="39245"/>
                  <a:pt x="145698" y="37220"/>
                </a:cubicBezTo>
                <a:lnTo>
                  <a:pt x="145811" y="37220"/>
                </a:lnTo>
                <a:close/>
                <a:moveTo>
                  <a:pt x="93269" y="78735"/>
                </a:moveTo>
                <a:lnTo>
                  <a:pt x="67505" y="78735"/>
                </a:lnTo>
                <a:lnTo>
                  <a:pt x="67505" y="52971"/>
                </a:lnTo>
                <a:lnTo>
                  <a:pt x="101257" y="19218"/>
                </a:lnTo>
                <a:lnTo>
                  <a:pt x="101257" y="39357"/>
                </a:lnTo>
                <a:cubicBezTo>
                  <a:pt x="101257" y="42508"/>
                  <a:pt x="103732" y="44983"/>
                  <a:pt x="106883" y="44983"/>
                </a:cubicBezTo>
                <a:lnTo>
                  <a:pt x="127022" y="44983"/>
                </a:lnTo>
                <a:lnTo>
                  <a:pt x="93269" y="78735"/>
                </a:lnTo>
                <a:close/>
              </a:path>
            </a:pathLst>
          </a:custGeom>
          <a:solidFill>
            <a:srgbClr val="111111"/>
          </a:solidFill>
          <a:ln w="4302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46" name="Freihandform 45">
            <a:extLst>
              <a:ext uri="{FF2B5EF4-FFF2-40B4-BE49-F238E27FC236}">
                <a16:creationId xmlns:a16="http://schemas.microsoft.com/office/drawing/2014/main" id="{B8CC333E-B3F9-0909-C590-4D89C22D826F}"/>
              </a:ext>
            </a:extLst>
          </p:cNvPr>
          <p:cNvSpPr/>
          <p:nvPr/>
        </p:nvSpPr>
        <p:spPr>
          <a:xfrm>
            <a:off x="6678000" y="486543"/>
            <a:ext cx="258768" cy="258656"/>
          </a:xfrm>
          <a:custGeom>
            <a:avLst/>
            <a:gdLst>
              <a:gd name="connsiteX0" fmla="*/ 258769 w 258768"/>
              <a:gd name="connsiteY0" fmla="*/ 129272 h 258656"/>
              <a:gd name="connsiteX1" fmla="*/ 248643 w 258768"/>
              <a:gd name="connsiteY1" fmla="*/ 78868 h 258656"/>
              <a:gd name="connsiteX2" fmla="*/ 241218 w 258768"/>
              <a:gd name="connsiteY2" fmla="*/ 75830 h 258656"/>
              <a:gd name="connsiteX3" fmla="*/ 238180 w 258768"/>
              <a:gd name="connsiteY3" fmla="*/ 83256 h 258656"/>
              <a:gd name="connsiteX4" fmla="*/ 247405 w 258768"/>
              <a:gd name="connsiteY4" fmla="*/ 129272 h 258656"/>
              <a:gd name="connsiteX5" fmla="*/ 246843 w 258768"/>
              <a:gd name="connsiteY5" fmla="*/ 141310 h 258656"/>
              <a:gd name="connsiteX6" fmla="*/ 246843 w 258768"/>
              <a:gd name="connsiteY6" fmla="*/ 141873 h 258656"/>
              <a:gd name="connsiteX7" fmla="*/ 165162 w 258768"/>
              <a:gd name="connsiteY7" fmla="*/ 241893 h 258656"/>
              <a:gd name="connsiteX8" fmla="*/ 164487 w 258768"/>
              <a:gd name="connsiteY8" fmla="*/ 242117 h 258656"/>
              <a:gd name="connsiteX9" fmla="*/ 159987 w 258768"/>
              <a:gd name="connsiteY9" fmla="*/ 243243 h 258656"/>
              <a:gd name="connsiteX10" fmla="*/ 152786 w 258768"/>
              <a:gd name="connsiteY10" fmla="*/ 245043 h 258656"/>
              <a:gd name="connsiteX11" fmla="*/ 105983 w 258768"/>
              <a:gd name="connsiteY11" fmla="*/ 245043 h 258656"/>
              <a:gd name="connsiteX12" fmla="*/ 98782 w 258768"/>
              <a:gd name="connsiteY12" fmla="*/ 243243 h 258656"/>
              <a:gd name="connsiteX13" fmla="*/ 94282 w 258768"/>
              <a:gd name="connsiteY13" fmla="*/ 242117 h 258656"/>
              <a:gd name="connsiteX14" fmla="*/ 93607 w 258768"/>
              <a:gd name="connsiteY14" fmla="*/ 241893 h 258656"/>
              <a:gd name="connsiteX15" fmla="*/ 11926 w 258768"/>
              <a:gd name="connsiteY15" fmla="*/ 141873 h 258656"/>
              <a:gd name="connsiteX16" fmla="*/ 11926 w 258768"/>
              <a:gd name="connsiteY16" fmla="*/ 141310 h 258656"/>
              <a:gd name="connsiteX17" fmla="*/ 11363 w 258768"/>
              <a:gd name="connsiteY17" fmla="*/ 129272 h 258656"/>
              <a:gd name="connsiteX18" fmla="*/ 11926 w 258768"/>
              <a:gd name="connsiteY18" fmla="*/ 117234 h 258656"/>
              <a:gd name="connsiteX19" fmla="*/ 11926 w 258768"/>
              <a:gd name="connsiteY19" fmla="*/ 116671 h 258656"/>
              <a:gd name="connsiteX20" fmla="*/ 93832 w 258768"/>
              <a:gd name="connsiteY20" fmla="*/ 16651 h 258656"/>
              <a:gd name="connsiteX21" fmla="*/ 94282 w 258768"/>
              <a:gd name="connsiteY21" fmla="*/ 16539 h 258656"/>
              <a:gd name="connsiteX22" fmla="*/ 98894 w 258768"/>
              <a:gd name="connsiteY22" fmla="*/ 15414 h 258656"/>
              <a:gd name="connsiteX23" fmla="*/ 105983 w 258768"/>
              <a:gd name="connsiteY23" fmla="*/ 13613 h 258656"/>
              <a:gd name="connsiteX24" fmla="*/ 175400 w 258768"/>
              <a:gd name="connsiteY24" fmla="*/ 20589 h 258656"/>
              <a:gd name="connsiteX25" fmla="*/ 182826 w 258768"/>
              <a:gd name="connsiteY25" fmla="*/ 17551 h 258656"/>
              <a:gd name="connsiteX26" fmla="*/ 179788 w 258768"/>
              <a:gd name="connsiteY26" fmla="*/ 10126 h 258656"/>
              <a:gd name="connsiteX27" fmla="*/ 129722 w 258768"/>
              <a:gd name="connsiteY27" fmla="*/ 0 h 258656"/>
              <a:gd name="connsiteX28" fmla="*/ 129384 w 258768"/>
              <a:gd name="connsiteY28" fmla="*/ 0 h 258656"/>
              <a:gd name="connsiteX29" fmla="*/ 103733 w 258768"/>
              <a:gd name="connsiteY29" fmla="*/ 2588 h 258656"/>
              <a:gd name="connsiteX30" fmla="*/ 96194 w 258768"/>
              <a:gd name="connsiteY30" fmla="*/ 4500 h 258656"/>
              <a:gd name="connsiteX31" fmla="*/ 78981 w 258768"/>
              <a:gd name="connsiteY31" fmla="*/ 10238 h 258656"/>
              <a:gd name="connsiteX32" fmla="*/ 37803 w 258768"/>
              <a:gd name="connsiteY32" fmla="*/ 37915 h 258656"/>
              <a:gd name="connsiteX33" fmla="*/ 10126 w 258768"/>
              <a:gd name="connsiteY33" fmla="*/ 79093 h 258656"/>
              <a:gd name="connsiteX34" fmla="*/ 788 w 258768"/>
              <a:gd name="connsiteY34" fmla="*/ 115433 h 258656"/>
              <a:gd name="connsiteX35" fmla="*/ 675 w 258768"/>
              <a:gd name="connsiteY35" fmla="*/ 116334 h 258656"/>
              <a:gd name="connsiteX36" fmla="*/ 0 w 258768"/>
              <a:gd name="connsiteY36" fmla="*/ 129497 h 258656"/>
              <a:gd name="connsiteX37" fmla="*/ 675 w 258768"/>
              <a:gd name="connsiteY37" fmla="*/ 142660 h 258656"/>
              <a:gd name="connsiteX38" fmla="*/ 788 w 258768"/>
              <a:gd name="connsiteY38" fmla="*/ 143448 h 258656"/>
              <a:gd name="connsiteX39" fmla="*/ 10126 w 258768"/>
              <a:gd name="connsiteY39" fmla="*/ 179788 h 258656"/>
              <a:gd name="connsiteX40" fmla="*/ 37803 w 258768"/>
              <a:gd name="connsiteY40" fmla="*/ 220854 h 258656"/>
              <a:gd name="connsiteX41" fmla="*/ 78981 w 258768"/>
              <a:gd name="connsiteY41" fmla="*/ 248530 h 258656"/>
              <a:gd name="connsiteX42" fmla="*/ 115546 w 258768"/>
              <a:gd name="connsiteY42" fmla="*/ 257981 h 258656"/>
              <a:gd name="connsiteX43" fmla="*/ 116108 w 258768"/>
              <a:gd name="connsiteY43" fmla="*/ 257981 h 258656"/>
              <a:gd name="connsiteX44" fmla="*/ 129272 w 258768"/>
              <a:gd name="connsiteY44" fmla="*/ 258656 h 258656"/>
              <a:gd name="connsiteX45" fmla="*/ 142435 w 258768"/>
              <a:gd name="connsiteY45" fmla="*/ 257981 h 258656"/>
              <a:gd name="connsiteX46" fmla="*/ 142998 w 258768"/>
              <a:gd name="connsiteY46" fmla="*/ 257981 h 258656"/>
              <a:gd name="connsiteX47" fmla="*/ 179563 w 258768"/>
              <a:gd name="connsiteY47" fmla="*/ 248530 h 258656"/>
              <a:gd name="connsiteX48" fmla="*/ 220741 w 258768"/>
              <a:gd name="connsiteY48" fmla="*/ 220854 h 258656"/>
              <a:gd name="connsiteX49" fmla="*/ 248418 w 258768"/>
              <a:gd name="connsiteY49" fmla="*/ 179676 h 258656"/>
              <a:gd name="connsiteX50" fmla="*/ 257756 w 258768"/>
              <a:gd name="connsiteY50" fmla="*/ 143335 h 258656"/>
              <a:gd name="connsiteX51" fmla="*/ 257869 w 258768"/>
              <a:gd name="connsiteY51" fmla="*/ 142435 h 258656"/>
              <a:gd name="connsiteX52" fmla="*/ 258544 w 258768"/>
              <a:gd name="connsiteY52" fmla="*/ 129272 h 258656"/>
              <a:gd name="connsiteX53" fmla="*/ 258769 w 258768"/>
              <a:gd name="connsiteY53" fmla="*/ 129272 h 258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258768" h="258656">
                <a:moveTo>
                  <a:pt x="258769" y="129272"/>
                </a:moveTo>
                <a:cubicBezTo>
                  <a:pt x="258769" y="111833"/>
                  <a:pt x="255393" y="94845"/>
                  <a:pt x="248643" y="78868"/>
                </a:cubicBezTo>
                <a:cubicBezTo>
                  <a:pt x="247405" y="76056"/>
                  <a:pt x="244143" y="74705"/>
                  <a:pt x="241218" y="75830"/>
                </a:cubicBezTo>
                <a:cubicBezTo>
                  <a:pt x="238405" y="77068"/>
                  <a:pt x="237055" y="80331"/>
                  <a:pt x="238180" y="83256"/>
                </a:cubicBezTo>
                <a:cubicBezTo>
                  <a:pt x="244368" y="97770"/>
                  <a:pt x="247405" y="113296"/>
                  <a:pt x="247405" y="129272"/>
                </a:cubicBezTo>
                <a:cubicBezTo>
                  <a:pt x="247405" y="133322"/>
                  <a:pt x="247180" y="137373"/>
                  <a:pt x="246843" y="141310"/>
                </a:cubicBezTo>
                <a:cubicBezTo>
                  <a:pt x="246843" y="141535"/>
                  <a:pt x="246843" y="141648"/>
                  <a:pt x="246843" y="141873"/>
                </a:cubicBezTo>
                <a:cubicBezTo>
                  <a:pt x="241780" y="189014"/>
                  <a:pt x="209040" y="227941"/>
                  <a:pt x="165162" y="241893"/>
                </a:cubicBezTo>
                <a:cubicBezTo>
                  <a:pt x="164937" y="241893"/>
                  <a:pt x="164712" y="242117"/>
                  <a:pt x="164487" y="242117"/>
                </a:cubicBezTo>
                <a:cubicBezTo>
                  <a:pt x="163024" y="242568"/>
                  <a:pt x="161449" y="242905"/>
                  <a:pt x="159987" y="243243"/>
                </a:cubicBezTo>
                <a:cubicBezTo>
                  <a:pt x="157624" y="243918"/>
                  <a:pt x="155261" y="244593"/>
                  <a:pt x="152786" y="245043"/>
                </a:cubicBezTo>
                <a:cubicBezTo>
                  <a:pt x="137373" y="248080"/>
                  <a:pt x="121396" y="248080"/>
                  <a:pt x="105983" y="245043"/>
                </a:cubicBezTo>
                <a:cubicBezTo>
                  <a:pt x="103620" y="244593"/>
                  <a:pt x="101145" y="243918"/>
                  <a:pt x="98782" y="243243"/>
                </a:cubicBezTo>
                <a:cubicBezTo>
                  <a:pt x="97319" y="242792"/>
                  <a:pt x="95745" y="242568"/>
                  <a:pt x="94282" y="242117"/>
                </a:cubicBezTo>
                <a:cubicBezTo>
                  <a:pt x="94057" y="242117"/>
                  <a:pt x="93832" y="241893"/>
                  <a:pt x="93607" y="241893"/>
                </a:cubicBezTo>
                <a:cubicBezTo>
                  <a:pt x="49729" y="227941"/>
                  <a:pt x="16876" y="189014"/>
                  <a:pt x="11926" y="141873"/>
                </a:cubicBezTo>
                <a:cubicBezTo>
                  <a:pt x="11926" y="141648"/>
                  <a:pt x="11926" y="141535"/>
                  <a:pt x="11926" y="141310"/>
                </a:cubicBezTo>
                <a:cubicBezTo>
                  <a:pt x="11476" y="137373"/>
                  <a:pt x="11363" y="133322"/>
                  <a:pt x="11363" y="129272"/>
                </a:cubicBezTo>
                <a:cubicBezTo>
                  <a:pt x="11363" y="125222"/>
                  <a:pt x="11588" y="121171"/>
                  <a:pt x="11926" y="117234"/>
                </a:cubicBezTo>
                <a:cubicBezTo>
                  <a:pt x="11926" y="117009"/>
                  <a:pt x="11926" y="116896"/>
                  <a:pt x="11926" y="116671"/>
                </a:cubicBezTo>
                <a:cubicBezTo>
                  <a:pt x="16989" y="69418"/>
                  <a:pt x="49841" y="30490"/>
                  <a:pt x="93832" y="16651"/>
                </a:cubicBezTo>
                <a:cubicBezTo>
                  <a:pt x="93944" y="16651"/>
                  <a:pt x="94169" y="16651"/>
                  <a:pt x="94282" y="16539"/>
                </a:cubicBezTo>
                <a:cubicBezTo>
                  <a:pt x="95745" y="16089"/>
                  <a:pt x="97319" y="15751"/>
                  <a:pt x="98894" y="15414"/>
                </a:cubicBezTo>
                <a:cubicBezTo>
                  <a:pt x="101257" y="14739"/>
                  <a:pt x="103620" y="14064"/>
                  <a:pt x="105983" y="13613"/>
                </a:cubicBezTo>
                <a:cubicBezTo>
                  <a:pt x="129159" y="9001"/>
                  <a:pt x="153574" y="11251"/>
                  <a:pt x="175400" y="20589"/>
                </a:cubicBezTo>
                <a:cubicBezTo>
                  <a:pt x="178213" y="21714"/>
                  <a:pt x="181588" y="20476"/>
                  <a:pt x="182826" y="17551"/>
                </a:cubicBezTo>
                <a:cubicBezTo>
                  <a:pt x="184063" y="14739"/>
                  <a:pt x="182713" y="11363"/>
                  <a:pt x="179788" y="10126"/>
                </a:cubicBezTo>
                <a:cubicBezTo>
                  <a:pt x="163924" y="3375"/>
                  <a:pt x="146823" y="112"/>
                  <a:pt x="129722" y="0"/>
                </a:cubicBezTo>
                <a:cubicBezTo>
                  <a:pt x="129722" y="0"/>
                  <a:pt x="129497" y="0"/>
                  <a:pt x="129384" y="0"/>
                </a:cubicBezTo>
                <a:cubicBezTo>
                  <a:pt x="120609" y="0"/>
                  <a:pt x="112058" y="900"/>
                  <a:pt x="103733" y="2588"/>
                </a:cubicBezTo>
                <a:cubicBezTo>
                  <a:pt x="101145" y="3150"/>
                  <a:pt x="98670" y="3825"/>
                  <a:pt x="96194" y="4500"/>
                </a:cubicBezTo>
                <a:cubicBezTo>
                  <a:pt x="90344" y="6075"/>
                  <a:pt x="84606" y="7876"/>
                  <a:pt x="78981" y="10238"/>
                </a:cubicBezTo>
                <a:cubicBezTo>
                  <a:pt x="63567" y="16764"/>
                  <a:pt x="49729" y="26102"/>
                  <a:pt x="37803" y="37915"/>
                </a:cubicBezTo>
                <a:cubicBezTo>
                  <a:pt x="25877" y="49841"/>
                  <a:pt x="16539" y="63680"/>
                  <a:pt x="10126" y="79093"/>
                </a:cubicBezTo>
                <a:cubicBezTo>
                  <a:pt x="5175" y="90681"/>
                  <a:pt x="2138" y="102945"/>
                  <a:pt x="788" y="115433"/>
                </a:cubicBezTo>
                <a:cubicBezTo>
                  <a:pt x="788" y="115771"/>
                  <a:pt x="788" y="115996"/>
                  <a:pt x="675" y="116334"/>
                </a:cubicBezTo>
                <a:cubicBezTo>
                  <a:pt x="225" y="120721"/>
                  <a:pt x="0" y="125109"/>
                  <a:pt x="0" y="129497"/>
                </a:cubicBezTo>
                <a:cubicBezTo>
                  <a:pt x="0" y="133885"/>
                  <a:pt x="225" y="138272"/>
                  <a:pt x="675" y="142660"/>
                </a:cubicBezTo>
                <a:cubicBezTo>
                  <a:pt x="675" y="142998"/>
                  <a:pt x="675" y="143223"/>
                  <a:pt x="788" y="143448"/>
                </a:cubicBezTo>
                <a:cubicBezTo>
                  <a:pt x="2138" y="155936"/>
                  <a:pt x="5288" y="168200"/>
                  <a:pt x="10126" y="179788"/>
                </a:cubicBezTo>
                <a:cubicBezTo>
                  <a:pt x="16651" y="195201"/>
                  <a:pt x="25989" y="209040"/>
                  <a:pt x="37803" y="220854"/>
                </a:cubicBezTo>
                <a:cubicBezTo>
                  <a:pt x="49616" y="232667"/>
                  <a:pt x="63567" y="242117"/>
                  <a:pt x="78981" y="248530"/>
                </a:cubicBezTo>
                <a:cubicBezTo>
                  <a:pt x="90682" y="253481"/>
                  <a:pt x="102945" y="256631"/>
                  <a:pt x="115546" y="257981"/>
                </a:cubicBezTo>
                <a:cubicBezTo>
                  <a:pt x="115771" y="257981"/>
                  <a:pt x="115996" y="257981"/>
                  <a:pt x="116108" y="257981"/>
                </a:cubicBezTo>
                <a:cubicBezTo>
                  <a:pt x="120496" y="258431"/>
                  <a:pt x="124884" y="258656"/>
                  <a:pt x="129272" y="258656"/>
                </a:cubicBezTo>
                <a:cubicBezTo>
                  <a:pt x="133660" y="258656"/>
                  <a:pt x="138160" y="258431"/>
                  <a:pt x="142435" y="257981"/>
                </a:cubicBezTo>
                <a:cubicBezTo>
                  <a:pt x="142660" y="257981"/>
                  <a:pt x="142885" y="257981"/>
                  <a:pt x="142998" y="257981"/>
                </a:cubicBezTo>
                <a:cubicBezTo>
                  <a:pt x="155599" y="256631"/>
                  <a:pt x="167862" y="253481"/>
                  <a:pt x="179563" y="248530"/>
                </a:cubicBezTo>
                <a:cubicBezTo>
                  <a:pt x="194977" y="242005"/>
                  <a:pt x="208815" y="232667"/>
                  <a:pt x="220741" y="220854"/>
                </a:cubicBezTo>
                <a:cubicBezTo>
                  <a:pt x="232667" y="209040"/>
                  <a:pt x="241893" y="195089"/>
                  <a:pt x="248418" y="179676"/>
                </a:cubicBezTo>
                <a:cubicBezTo>
                  <a:pt x="253368" y="168087"/>
                  <a:pt x="256406" y="155824"/>
                  <a:pt x="257756" y="143335"/>
                </a:cubicBezTo>
                <a:cubicBezTo>
                  <a:pt x="257756" y="142998"/>
                  <a:pt x="257756" y="142773"/>
                  <a:pt x="257869" y="142435"/>
                </a:cubicBezTo>
                <a:cubicBezTo>
                  <a:pt x="258319" y="138048"/>
                  <a:pt x="258544" y="133660"/>
                  <a:pt x="258544" y="129272"/>
                </a:cubicBezTo>
                <a:lnTo>
                  <a:pt x="258769" y="129272"/>
                </a:lnTo>
                <a:close/>
              </a:path>
            </a:pathLst>
          </a:custGeom>
          <a:solidFill>
            <a:srgbClr val="111111"/>
          </a:solidFill>
          <a:ln w="4302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48" name="Freihandform 47">
            <a:extLst>
              <a:ext uri="{FF2B5EF4-FFF2-40B4-BE49-F238E27FC236}">
                <a16:creationId xmlns:a16="http://schemas.microsoft.com/office/drawing/2014/main" id="{593F9F4D-7CF8-3D30-5827-610F43D38C74}"/>
              </a:ext>
            </a:extLst>
          </p:cNvPr>
          <p:cNvSpPr/>
          <p:nvPr/>
        </p:nvSpPr>
        <p:spPr>
          <a:xfrm>
            <a:off x="6739747" y="548254"/>
            <a:ext cx="135121" cy="134953"/>
          </a:xfrm>
          <a:custGeom>
            <a:avLst/>
            <a:gdLst>
              <a:gd name="connsiteX0" fmla="*/ 27790 w 135121"/>
              <a:gd name="connsiteY0" fmla="*/ 27734 h 134953"/>
              <a:gd name="connsiteX1" fmla="*/ 45678 w 135121"/>
              <a:gd name="connsiteY1" fmla="*/ 15695 h 134953"/>
              <a:gd name="connsiteX2" fmla="*/ 89444 w 135121"/>
              <a:gd name="connsiteY2" fmla="*/ 15695 h 134953"/>
              <a:gd name="connsiteX3" fmla="*/ 96869 w 135121"/>
              <a:gd name="connsiteY3" fmla="*/ 12657 h 134953"/>
              <a:gd name="connsiteX4" fmla="*/ 93832 w 135121"/>
              <a:gd name="connsiteY4" fmla="*/ 5232 h 134953"/>
              <a:gd name="connsiteX5" fmla="*/ 41290 w 135121"/>
              <a:gd name="connsiteY5" fmla="*/ 5232 h 134953"/>
              <a:gd name="connsiteX6" fmla="*/ 19801 w 135121"/>
              <a:gd name="connsiteY6" fmla="*/ 19745 h 134953"/>
              <a:gd name="connsiteX7" fmla="*/ 5288 w 135121"/>
              <a:gd name="connsiteY7" fmla="*/ 41234 h 134953"/>
              <a:gd name="connsiteX8" fmla="*/ 0 w 135121"/>
              <a:gd name="connsiteY8" fmla="*/ 67449 h 134953"/>
              <a:gd name="connsiteX9" fmla="*/ 5288 w 135121"/>
              <a:gd name="connsiteY9" fmla="*/ 93663 h 134953"/>
              <a:gd name="connsiteX10" fmla="*/ 19801 w 135121"/>
              <a:gd name="connsiteY10" fmla="*/ 115152 h 134953"/>
              <a:gd name="connsiteX11" fmla="*/ 41290 w 135121"/>
              <a:gd name="connsiteY11" fmla="*/ 129666 h 134953"/>
              <a:gd name="connsiteX12" fmla="*/ 67505 w 135121"/>
              <a:gd name="connsiteY12" fmla="*/ 134954 h 134953"/>
              <a:gd name="connsiteX13" fmla="*/ 93832 w 135121"/>
              <a:gd name="connsiteY13" fmla="*/ 129666 h 134953"/>
              <a:gd name="connsiteX14" fmla="*/ 115320 w 135121"/>
              <a:gd name="connsiteY14" fmla="*/ 115152 h 134953"/>
              <a:gd name="connsiteX15" fmla="*/ 129834 w 135121"/>
              <a:gd name="connsiteY15" fmla="*/ 93663 h 134953"/>
              <a:gd name="connsiteX16" fmla="*/ 135122 w 135121"/>
              <a:gd name="connsiteY16" fmla="*/ 67449 h 134953"/>
              <a:gd name="connsiteX17" fmla="*/ 129834 w 135121"/>
              <a:gd name="connsiteY17" fmla="*/ 41234 h 134953"/>
              <a:gd name="connsiteX18" fmla="*/ 122409 w 135121"/>
              <a:gd name="connsiteY18" fmla="*/ 38197 h 134953"/>
              <a:gd name="connsiteX19" fmla="*/ 119371 w 135121"/>
              <a:gd name="connsiteY19" fmla="*/ 45622 h 134953"/>
              <a:gd name="connsiteX20" fmla="*/ 123759 w 135121"/>
              <a:gd name="connsiteY20" fmla="*/ 67561 h 134953"/>
              <a:gd name="connsiteX21" fmla="*/ 119371 w 135121"/>
              <a:gd name="connsiteY21" fmla="*/ 89500 h 134953"/>
              <a:gd name="connsiteX22" fmla="*/ 107333 w 135121"/>
              <a:gd name="connsiteY22" fmla="*/ 107389 h 134953"/>
              <a:gd name="connsiteX23" fmla="*/ 89444 w 135121"/>
              <a:gd name="connsiteY23" fmla="*/ 119427 h 134953"/>
              <a:gd name="connsiteX24" fmla="*/ 45678 w 135121"/>
              <a:gd name="connsiteY24" fmla="*/ 119427 h 134953"/>
              <a:gd name="connsiteX25" fmla="*/ 27790 w 135121"/>
              <a:gd name="connsiteY25" fmla="*/ 107389 h 134953"/>
              <a:gd name="connsiteX26" fmla="*/ 15751 w 135121"/>
              <a:gd name="connsiteY26" fmla="*/ 89500 h 134953"/>
              <a:gd name="connsiteX27" fmla="*/ 11363 w 135121"/>
              <a:gd name="connsiteY27" fmla="*/ 67561 h 134953"/>
              <a:gd name="connsiteX28" fmla="*/ 15751 w 135121"/>
              <a:gd name="connsiteY28" fmla="*/ 45622 h 134953"/>
              <a:gd name="connsiteX29" fmla="*/ 27790 w 135121"/>
              <a:gd name="connsiteY29" fmla="*/ 27734 h 134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35121" h="134953">
                <a:moveTo>
                  <a:pt x="27790" y="27734"/>
                </a:moveTo>
                <a:cubicBezTo>
                  <a:pt x="32965" y="22558"/>
                  <a:pt x="38927" y="18508"/>
                  <a:pt x="45678" y="15695"/>
                </a:cubicBezTo>
                <a:cubicBezTo>
                  <a:pt x="59517" y="9845"/>
                  <a:pt x="75605" y="9845"/>
                  <a:pt x="89444" y="15695"/>
                </a:cubicBezTo>
                <a:cubicBezTo>
                  <a:pt x="92256" y="16820"/>
                  <a:pt x="95632" y="15582"/>
                  <a:pt x="96869" y="12657"/>
                </a:cubicBezTo>
                <a:cubicBezTo>
                  <a:pt x="98107" y="9845"/>
                  <a:pt x="96757" y="6469"/>
                  <a:pt x="93832" y="5232"/>
                </a:cubicBezTo>
                <a:cubicBezTo>
                  <a:pt x="77180" y="-1744"/>
                  <a:pt x="57942" y="-1744"/>
                  <a:pt x="41290" y="5232"/>
                </a:cubicBezTo>
                <a:cubicBezTo>
                  <a:pt x="33190" y="8607"/>
                  <a:pt x="25989" y="13557"/>
                  <a:pt x="19801" y="19745"/>
                </a:cubicBezTo>
                <a:cubicBezTo>
                  <a:pt x="13613" y="25933"/>
                  <a:pt x="8775" y="33134"/>
                  <a:pt x="5288" y="41234"/>
                </a:cubicBezTo>
                <a:cubicBezTo>
                  <a:pt x="1800" y="49560"/>
                  <a:pt x="0" y="58448"/>
                  <a:pt x="0" y="67449"/>
                </a:cubicBezTo>
                <a:cubicBezTo>
                  <a:pt x="0" y="76449"/>
                  <a:pt x="1800" y="85450"/>
                  <a:pt x="5288" y="93663"/>
                </a:cubicBezTo>
                <a:cubicBezTo>
                  <a:pt x="8663" y="101651"/>
                  <a:pt x="13501" y="108964"/>
                  <a:pt x="19801" y="115152"/>
                </a:cubicBezTo>
                <a:cubicBezTo>
                  <a:pt x="25989" y="121340"/>
                  <a:pt x="33190" y="126178"/>
                  <a:pt x="41290" y="129666"/>
                </a:cubicBezTo>
                <a:cubicBezTo>
                  <a:pt x="49616" y="133153"/>
                  <a:pt x="58504" y="134954"/>
                  <a:pt x="67505" y="134954"/>
                </a:cubicBezTo>
                <a:cubicBezTo>
                  <a:pt x="76505" y="134954"/>
                  <a:pt x="85394" y="133153"/>
                  <a:pt x="93832" y="129666"/>
                </a:cubicBezTo>
                <a:cubicBezTo>
                  <a:pt x="101820" y="126291"/>
                  <a:pt x="109133" y="121453"/>
                  <a:pt x="115320" y="115152"/>
                </a:cubicBezTo>
                <a:cubicBezTo>
                  <a:pt x="121509" y="108964"/>
                  <a:pt x="126347" y="101764"/>
                  <a:pt x="129834" y="93663"/>
                </a:cubicBezTo>
                <a:cubicBezTo>
                  <a:pt x="133322" y="85338"/>
                  <a:pt x="135122" y="76449"/>
                  <a:pt x="135122" y="67449"/>
                </a:cubicBezTo>
                <a:cubicBezTo>
                  <a:pt x="135122" y="58448"/>
                  <a:pt x="133322" y="49447"/>
                  <a:pt x="129834" y="41234"/>
                </a:cubicBezTo>
                <a:cubicBezTo>
                  <a:pt x="128597" y="38422"/>
                  <a:pt x="125334" y="37072"/>
                  <a:pt x="122409" y="38197"/>
                </a:cubicBezTo>
                <a:cubicBezTo>
                  <a:pt x="119596" y="39434"/>
                  <a:pt x="118246" y="42697"/>
                  <a:pt x="119371" y="45622"/>
                </a:cubicBezTo>
                <a:cubicBezTo>
                  <a:pt x="122296" y="52598"/>
                  <a:pt x="123759" y="59911"/>
                  <a:pt x="123759" y="67561"/>
                </a:cubicBezTo>
                <a:cubicBezTo>
                  <a:pt x="123759" y="75212"/>
                  <a:pt x="122296" y="82525"/>
                  <a:pt x="119371" y="89500"/>
                </a:cubicBezTo>
                <a:cubicBezTo>
                  <a:pt x="116558" y="96139"/>
                  <a:pt x="112508" y="102214"/>
                  <a:pt x="107333" y="107389"/>
                </a:cubicBezTo>
                <a:cubicBezTo>
                  <a:pt x="102157" y="112565"/>
                  <a:pt x="96082" y="116615"/>
                  <a:pt x="89444" y="119427"/>
                </a:cubicBezTo>
                <a:cubicBezTo>
                  <a:pt x="75605" y="125278"/>
                  <a:pt x="59517" y="125278"/>
                  <a:pt x="45678" y="119427"/>
                </a:cubicBezTo>
                <a:cubicBezTo>
                  <a:pt x="39040" y="116615"/>
                  <a:pt x="32965" y="112565"/>
                  <a:pt x="27790" y="107389"/>
                </a:cubicBezTo>
                <a:cubicBezTo>
                  <a:pt x="22614" y="102214"/>
                  <a:pt x="18564" y="96139"/>
                  <a:pt x="15751" y="89500"/>
                </a:cubicBezTo>
                <a:cubicBezTo>
                  <a:pt x="12826" y="82525"/>
                  <a:pt x="11363" y="75212"/>
                  <a:pt x="11363" y="67561"/>
                </a:cubicBezTo>
                <a:cubicBezTo>
                  <a:pt x="11363" y="59911"/>
                  <a:pt x="12826" y="52598"/>
                  <a:pt x="15751" y="45622"/>
                </a:cubicBezTo>
                <a:cubicBezTo>
                  <a:pt x="18564" y="38872"/>
                  <a:pt x="22614" y="32909"/>
                  <a:pt x="27790" y="27734"/>
                </a:cubicBezTo>
                <a:close/>
              </a:path>
            </a:pathLst>
          </a:custGeom>
          <a:solidFill>
            <a:srgbClr val="111111"/>
          </a:solidFill>
          <a:ln w="4302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D771EA1C-E477-2C76-9731-D6D4F5DA0C6C}"/>
              </a:ext>
            </a:extLst>
          </p:cNvPr>
          <p:cNvGrpSpPr>
            <a:grpSpLocks noChangeAspect="1"/>
          </p:cNvGrpSpPr>
          <p:nvPr/>
        </p:nvGrpSpPr>
        <p:grpSpPr>
          <a:xfrm>
            <a:off x="6200551" y="10170442"/>
            <a:ext cx="144000" cy="144000"/>
            <a:chOff x="4562065" y="3234609"/>
            <a:chExt cx="540000" cy="540000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1631A33-62B3-AFD2-036C-1F145E2F7B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62065" y="3234609"/>
              <a:ext cx="540000" cy="540000"/>
            </a:xfrm>
            <a:prstGeom prst="ellipse">
              <a:avLst/>
            </a:prstGeom>
            <a:solidFill>
              <a:srgbClr val="11111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216000" tIns="0" rIns="0" bIns="0" rtlCol="0" anchor="ctr"/>
            <a:lstStyle/>
            <a:p>
              <a:pPr>
                <a:spcAft>
                  <a:spcPts val="300"/>
                </a:spcAft>
              </a:pPr>
              <a:r>
                <a:rPr lang="de-DE" sz="800" dirty="0">
                  <a:solidFill>
                    <a:schemeClr val="bg1"/>
                  </a:solidFill>
                  <a:latin typeface="Afacad" pitchFamily="2" charset="77"/>
                  <a:cs typeface="Afacad" pitchFamily="2" charset="77"/>
                </a:rPr>
                <a:t>Der Schwarze Falke</a:t>
              </a:r>
            </a:p>
          </p:txBody>
        </p:sp>
        <p:grpSp>
          <p:nvGrpSpPr>
            <p:cNvPr id="25" name="Gruppieren 24">
              <a:extLst>
                <a:ext uri="{FF2B5EF4-FFF2-40B4-BE49-F238E27FC236}">
                  <a16:creationId xmlns:a16="http://schemas.microsoft.com/office/drawing/2014/main" id="{7554692E-86B5-779B-AE9B-49A24D65D844}"/>
                </a:ext>
              </a:extLst>
            </p:cNvPr>
            <p:cNvGrpSpPr/>
            <p:nvPr/>
          </p:nvGrpSpPr>
          <p:grpSpPr>
            <a:xfrm>
              <a:off x="4596830" y="3266445"/>
              <a:ext cx="470470" cy="470470"/>
              <a:chOff x="4596830" y="3266445"/>
              <a:chExt cx="470470" cy="470470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FACBE791-4140-0D8D-CF74-E47214ED48F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638045" y="3307660"/>
                <a:ext cx="388040" cy="3880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24000" rtlCol="0" anchor="ctr"/>
              <a:lstStyle/>
              <a:p>
                <a:pPr algn="ctr"/>
                <a:endParaRPr lang="de-DE">
                  <a:solidFill>
                    <a:schemeClr val="bg1"/>
                  </a:solidFill>
                </a:endParaRPr>
              </a:p>
            </p:txBody>
          </p:sp>
          <p:pic>
            <p:nvPicPr>
              <p:cNvPr id="27" name="Grafik 26" descr="Ein Bild, das Grafiken, Kreis, Screenshot, Schrift enthält.&#10;&#10;Automatisch generierte Beschreibung">
                <a:extLst>
                  <a:ext uri="{FF2B5EF4-FFF2-40B4-BE49-F238E27FC236}">
                    <a16:creationId xmlns:a16="http://schemas.microsoft.com/office/drawing/2014/main" id="{A2A0F24D-ED69-390F-BF9F-8A9126EC6A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96830" y="3266445"/>
                <a:ext cx="470470" cy="470470"/>
              </a:xfrm>
              <a:prstGeom prst="rect">
                <a:avLst/>
              </a:prstGeom>
            </p:spPr>
          </p:pic>
        </p:grpSp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86501833-480A-ABA5-00B5-A3B2FBAD2E9A}"/>
              </a:ext>
            </a:extLst>
          </p:cNvPr>
          <p:cNvGrpSpPr>
            <a:grpSpLocks noChangeAspect="1"/>
          </p:cNvGrpSpPr>
          <p:nvPr/>
        </p:nvGrpSpPr>
        <p:grpSpPr>
          <a:xfrm>
            <a:off x="5003989" y="10170442"/>
            <a:ext cx="144000" cy="144000"/>
            <a:chOff x="6080072" y="9846426"/>
            <a:chExt cx="144000" cy="144000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5EA63D85-DD2A-CF37-57B3-AD8EF94FF9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80072" y="9846426"/>
              <a:ext cx="144000" cy="144000"/>
            </a:xfrm>
            <a:prstGeom prst="ellipse">
              <a:avLst/>
            </a:prstGeom>
            <a:solidFill>
              <a:srgbClr val="11111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216000" tIns="0" rIns="0" bIns="0" rtlCol="0" anchor="ctr"/>
            <a:lstStyle/>
            <a:p>
              <a:pPr>
                <a:spcAft>
                  <a:spcPts val="300"/>
                </a:spcAft>
              </a:pPr>
              <a:r>
                <a:rPr lang="de-DE" sz="800" dirty="0" err="1">
                  <a:solidFill>
                    <a:schemeClr val="bg1"/>
                  </a:solidFill>
                  <a:latin typeface="Afacad" pitchFamily="2" charset="77"/>
                  <a:cs typeface="Afacad" pitchFamily="2" charset="77"/>
                </a:rPr>
                <a:t>schwarzerfalke.com</a:t>
              </a:r>
              <a:endParaRPr lang="de-DE" sz="800" dirty="0">
                <a:solidFill>
                  <a:schemeClr val="bg1"/>
                </a:solidFill>
                <a:latin typeface="Afacad" pitchFamily="2" charset="77"/>
                <a:cs typeface="Afacad" pitchFamily="2" charset="77"/>
              </a:endParaRPr>
            </a:p>
          </p:txBody>
        </p:sp>
        <p:sp>
          <p:nvSpPr>
            <p:cNvPr id="30" name="Grafik 1025">
              <a:extLst>
                <a:ext uri="{FF2B5EF4-FFF2-40B4-BE49-F238E27FC236}">
                  <a16:creationId xmlns:a16="http://schemas.microsoft.com/office/drawing/2014/main" id="{5F774972-6992-2F3F-9231-A96BDD9C63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07072" y="9873426"/>
              <a:ext cx="90000" cy="90000"/>
            </a:xfrm>
            <a:custGeom>
              <a:avLst/>
              <a:gdLst>
                <a:gd name="connsiteX0" fmla="*/ 833474 w 834517"/>
                <a:gd name="connsiteY0" fmla="*/ 431167 h 834517"/>
                <a:gd name="connsiteX1" fmla="*/ 834169 w 834517"/>
                <a:gd name="connsiteY1" fmla="*/ 417259 h 834517"/>
                <a:gd name="connsiteX2" fmla="*/ 778883 w 834517"/>
                <a:gd name="connsiteY2" fmla="*/ 210368 h 834517"/>
                <a:gd name="connsiteX3" fmla="*/ 778535 w 834517"/>
                <a:gd name="connsiteY3" fmla="*/ 209325 h 834517"/>
                <a:gd name="connsiteX4" fmla="*/ 778187 w 834517"/>
                <a:gd name="connsiteY4" fmla="*/ 208977 h 834517"/>
                <a:gd name="connsiteX5" fmla="*/ 416911 w 834517"/>
                <a:gd name="connsiteY5" fmla="*/ 0 h 834517"/>
                <a:gd name="connsiteX6" fmla="*/ 55982 w 834517"/>
                <a:gd name="connsiteY6" fmla="*/ 208977 h 834517"/>
                <a:gd name="connsiteX7" fmla="*/ 55634 w 834517"/>
                <a:gd name="connsiteY7" fmla="*/ 209325 h 834517"/>
                <a:gd name="connsiteX8" fmla="*/ 55287 w 834517"/>
                <a:gd name="connsiteY8" fmla="*/ 210368 h 834517"/>
                <a:gd name="connsiteX9" fmla="*/ 0 w 834517"/>
                <a:gd name="connsiteY9" fmla="*/ 417259 h 834517"/>
                <a:gd name="connsiteX10" fmla="*/ 695 w 834517"/>
                <a:gd name="connsiteY10" fmla="*/ 431167 h 834517"/>
                <a:gd name="connsiteX11" fmla="*/ 0 w 834517"/>
                <a:gd name="connsiteY11" fmla="*/ 434644 h 834517"/>
                <a:gd name="connsiteX12" fmla="*/ 1043 w 834517"/>
                <a:gd name="connsiteY12" fmla="*/ 440555 h 834517"/>
                <a:gd name="connsiteX13" fmla="*/ 417259 w 834517"/>
                <a:gd name="connsiteY13" fmla="*/ 834517 h 834517"/>
                <a:gd name="connsiteX14" fmla="*/ 833474 w 834517"/>
                <a:gd name="connsiteY14" fmla="*/ 440555 h 834517"/>
                <a:gd name="connsiteX15" fmla="*/ 834517 w 834517"/>
                <a:gd name="connsiteY15" fmla="*/ 434644 h 834517"/>
                <a:gd name="connsiteX16" fmla="*/ 833822 w 834517"/>
                <a:gd name="connsiteY16" fmla="*/ 431167 h 834517"/>
                <a:gd name="connsiteX17" fmla="*/ 741329 w 834517"/>
                <a:gd name="connsiteY17" fmla="*/ 618586 h 834517"/>
                <a:gd name="connsiteX18" fmla="*/ 596332 w 834517"/>
                <a:gd name="connsiteY18" fmla="*/ 596680 h 834517"/>
                <a:gd name="connsiteX19" fmla="*/ 624149 w 834517"/>
                <a:gd name="connsiteY19" fmla="*/ 451682 h 834517"/>
                <a:gd name="connsiteX20" fmla="*/ 797659 w 834517"/>
                <a:gd name="connsiteY20" fmla="*/ 451682 h 834517"/>
                <a:gd name="connsiteX21" fmla="*/ 741329 w 834517"/>
                <a:gd name="connsiteY21" fmla="*/ 618238 h 834517"/>
                <a:gd name="connsiteX22" fmla="*/ 416911 w 834517"/>
                <a:gd name="connsiteY22" fmla="*/ 799745 h 834517"/>
                <a:gd name="connsiteX23" fmla="*/ 285822 w 834517"/>
                <a:gd name="connsiteY23" fmla="*/ 627974 h 834517"/>
                <a:gd name="connsiteX24" fmla="*/ 548000 w 834517"/>
                <a:gd name="connsiteY24" fmla="*/ 627974 h 834517"/>
                <a:gd name="connsiteX25" fmla="*/ 416911 w 834517"/>
                <a:gd name="connsiteY25" fmla="*/ 799745 h 834517"/>
                <a:gd name="connsiteX26" fmla="*/ 273304 w 834517"/>
                <a:gd name="connsiteY26" fmla="*/ 594593 h 834517"/>
                <a:gd name="connsiteX27" fmla="*/ 244444 w 834517"/>
                <a:gd name="connsiteY27" fmla="*/ 452030 h 834517"/>
                <a:gd name="connsiteX28" fmla="*/ 589378 w 834517"/>
                <a:gd name="connsiteY28" fmla="*/ 452030 h 834517"/>
                <a:gd name="connsiteX29" fmla="*/ 560517 w 834517"/>
                <a:gd name="connsiteY29" fmla="*/ 594593 h 834517"/>
                <a:gd name="connsiteX30" fmla="*/ 272957 w 834517"/>
                <a:gd name="connsiteY30" fmla="*/ 594593 h 834517"/>
                <a:gd name="connsiteX31" fmla="*/ 36162 w 834517"/>
                <a:gd name="connsiteY31" fmla="*/ 452030 h 834517"/>
                <a:gd name="connsiteX32" fmla="*/ 209672 w 834517"/>
                <a:gd name="connsiteY32" fmla="*/ 452030 h 834517"/>
                <a:gd name="connsiteX33" fmla="*/ 237490 w 834517"/>
                <a:gd name="connsiteY33" fmla="*/ 597027 h 834517"/>
                <a:gd name="connsiteX34" fmla="*/ 92492 w 834517"/>
                <a:gd name="connsiteY34" fmla="*/ 618933 h 834517"/>
                <a:gd name="connsiteX35" fmla="*/ 36162 w 834517"/>
                <a:gd name="connsiteY35" fmla="*/ 452378 h 834517"/>
                <a:gd name="connsiteX36" fmla="*/ 264611 w 834517"/>
                <a:gd name="connsiteY36" fmla="*/ 266698 h 834517"/>
                <a:gd name="connsiteX37" fmla="*/ 416911 w 834517"/>
                <a:gd name="connsiteY37" fmla="*/ 270523 h 834517"/>
                <a:gd name="connsiteX38" fmla="*/ 569210 w 834517"/>
                <a:gd name="connsiteY38" fmla="*/ 266698 h 834517"/>
                <a:gd name="connsiteX39" fmla="*/ 590769 w 834517"/>
                <a:gd name="connsiteY39" fmla="*/ 417259 h 834517"/>
                <a:gd name="connsiteX40" fmla="*/ 243053 w 834517"/>
                <a:gd name="connsiteY40" fmla="*/ 417259 h 834517"/>
                <a:gd name="connsiteX41" fmla="*/ 264611 w 834517"/>
                <a:gd name="connsiteY41" fmla="*/ 266698 h 834517"/>
                <a:gd name="connsiteX42" fmla="*/ 416911 w 834517"/>
                <a:gd name="connsiteY42" fmla="*/ 34772 h 834517"/>
                <a:gd name="connsiteX43" fmla="*/ 558431 w 834517"/>
                <a:gd name="connsiteY43" fmla="*/ 233317 h 834517"/>
                <a:gd name="connsiteX44" fmla="*/ 275391 w 834517"/>
                <a:gd name="connsiteY44" fmla="*/ 233317 h 834517"/>
                <a:gd name="connsiteX45" fmla="*/ 416911 w 834517"/>
                <a:gd name="connsiteY45" fmla="*/ 34772 h 834517"/>
                <a:gd name="connsiteX46" fmla="*/ 625540 w 834517"/>
                <a:gd name="connsiteY46" fmla="*/ 417259 h 834517"/>
                <a:gd name="connsiteX47" fmla="*/ 604329 w 834517"/>
                <a:gd name="connsiteY47" fmla="*/ 264264 h 834517"/>
                <a:gd name="connsiteX48" fmla="*/ 756281 w 834517"/>
                <a:gd name="connsiteY48" fmla="*/ 241315 h 834517"/>
                <a:gd name="connsiteX49" fmla="*/ 799398 w 834517"/>
                <a:gd name="connsiteY49" fmla="*/ 417259 h 834517"/>
                <a:gd name="connsiteX50" fmla="*/ 625540 w 834517"/>
                <a:gd name="connsiteY50" fmla="*/ 417259 h 834517"/>
                <a:gd name="connsiteX51" fmla="*/ 738895 w 834517"/>
                <a:gd name="connsiteY51" fmla="*/ 211411 h 834517"/>
                <a:gd name="connsiteX52" fmla="*/ 594246 w 834517"/>
                <a:gd name="connsiteY52" fmla="*/ 231231 h 834517"/>
                <a:gd name="connsiteX53" fmla="*/ 485758 w 834517"/>
                <a:gd name="connsiteY53" fmla="*/ 41030 h 834517"/>
                <a:gd name="connsiteX54" fmla="*/ 738895 w 834517"/>
                <a:gd name="connsiteY54" fmla="*/ 211063 h 834517"/>
                <a:gd name="connsiteX55" fmla="*/ 348063 w 834517"/>
                <a:gd name="connsiteY55" fmla="*/ 41378 h 834517"/>
                <a:gd name="connsiteX56" fmla="*/ 239576 w 834517"/>
                <a:gd name="connsiteY56" fmla="*/ 231578 h 834517"/>
                <a:gd name="connsiteX57" fmla="*/ 94926 w 834517"/>
                <a:gd name="connsiteY57" fmla="*/ 211759 h 834517"/>
                <a:gd name="connsiteX58" fmla="*/ 348063 w 834517"/>
                <a:gd name="connsiteY58" fmla="*/ 41378 h 834517"/>
                <a:gd name="connsiteX59" fmla="*/ 77541 w 834517"/>
                <a:gd name="connsiteY59" fmla="*/ 241315 h 834517"/>
                <a:gd name="connsiteX60" fmla="*/ 229492 w 834517"/>
                <a:gd name="connsiteY60" fmla="*/ 264264 h 834517"/>
                <a:gd name="connsiteX61" fmla="*/ 208282 w 834517"/>
                <a:gd name="connsiteY61" fmla="*/ 417259 h 834517"/>
                <a:gd name="connsiteX62" fmla="*/ 34424 w 834517"/>
                <a:gd name="connsiteY62" fmla="*/ 417259 h 834517"/>
                <a:gd name="connsiteX63" fmla="*/ 77541 w 834517"/>
                <a:gd name="connsiteY63" fmla="*/ 241315 h 834517"/>
                <a:gd name="connsiteX64" fmla="*/ 112660 w 834517"/>
                <a:gd name="connsiteY64" fmla="*/ 648142 h 834517"/>
                <a:gd name="connsiteX65" fmla="*/ 249312 w 834517"/>
                <a:gd name="connsiteY65" fmla="*/ 630060 h 834517"/>
                <a:gd name="connsiteX66" fmla="*/ 348063 w 834517"/>
                <a:gd name="connsiteY66" fmla="*/ 793139 h 834517"/>
                <a:gd name="connsiteX67" fmla="*/ 112660 w 834517"/>
                <a:gd name="connsiteY67" fmla="*/ 648142 h 834517"/>
                <a:gd name="connsiteX68" fmla="*/ 485758 w 834517"/>
                <a:gd name="connsiteY68" fmla="*/ 793139 h 834517"/>
                <a:gd name="connsiteX69" fmla="*/ 584510 w 834517"/>
                <a:gd name="connsiteY69" fmla="*/ 630060 h 834517"/>
                <a:gd name="connsiteX70" fmla="*/ 721162 w 834517"/>
                <a:gd name="connsiteY70" fmla="*/ 648142 h 834517"/>
                <a:gd name="connsiteX71" fmla="*/ 485758 w 834517"/>
                <a:gd name="connsiteY71" fmla="*/ 793139 h 834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834517" h="834517">
                  <a:moveTo>
                    <a:pt x="833474" y="431167"/>
                  </a:moveTo>
                  <a:cubicBezTo>
                    <a:pt x="833474" y="426647"/>
                    <a:pt x="834169" y="422127"/>
                    <a:pt x="834169" y="417259"/>
                  </a:cubicBezTo>
                  <a:cubicBezTo>
                    <a:pt x="834169" y="341804"/>
                    <a:pt x="813654" y="271566"/>
                    <a:pt x="778883" y="210368"/>
                  </a:cubicBezTo>
                  <a:cubicBezTo>
                    <a:pt x="778883" y="210368"/>
                    <a:pt x="778883" y="209672"/>
                    <a:pt x="778535" y="209325"/>
                  </a:cubicBezTo>
                  <a:cubicBezTo>
                    <a:pt x="778535" y="209325"/>
                    <a:pt x="778187" y="209325"/>
                    <a:pt x="778187" y="208977"/>
                  </a:cubicBezTo>
                  <a:cubicBezTo>
                    <a:pt x="705515" y="84147"/>
                    <a:pt x="570949" y="0"/>
                    <a:pt x="416911" y="0"/>
                  </a:cubicBezTo>
                  <a:cubicBezTo>
                    <a:pt x="262873" y="0"/>
                    <a:pt x="128307" y="84147"/>
                    <a:pt x="55982" y="208977"/>
                  </a:cubicBezTo>
                  <a:cubicBezTo>
                    <a:pt x="55982" y="208977"/>
                    <a:pt x="55634" y="208977"/>
                    <a:pt x="55634" y="209325"/>
                  </a:cubicBezTo>
                  <a:cubicBezTo>
                    <a:pt x="55634" y="209325"/>
                    <a:pt x="55634" y="210020"/>
                    <a:pt x="55287" y="210368"/>
                  </a:cubicBezTo>
                  <a:cubicBezTo>
                    <a:pt x="20167" y="271566"/>
                    <a:pt x="0" y="341804"/>
                    <a:pt x="0" y="417259"/>
                  </a:cubicBezTo>
                  <a:cubicBezTo>
                    <a:pt x="0" y="421779"/>
                    <a:pt x="695" y="426647"/>
                    <a:pt x="695" y="431167"/>
                  </a:cubicBezTo>
                  <a:cubicBezTo>
                    <a:pt x="695" y="432210"/>
                    <a:pt x="0" y="433253"/>
                    <a:pt x="0" y="434644"/>
                  </a:cubicBezTo>
                  <a:cubicBezTo>
                    <a:pt x="0" y="436731"/>
                    <a:pt x="348" y="438469"/>
                    <a:pt x="1043" y="440555"/>
                  </a:cubicBezTo>
                  <a:cubicBezTo>
                    <a:pt x="13213" y="659964"/>
                    <a:pt x="194721" y="834517"/>
                    <a:pt x="417259" y="834517"/>
                  </a:cubicBezTo>
                  <a:cubicBezTo>
                    <a:pt x="639796" y="834517"/>
                    <a:pt x="821304" y="659616"/>
                    <a:pt x="833474" y="440555"/>
                  </a:cubicBezTo>
                  <a:cubicBezTo>
                    <a:pt x="834169" y="438817"/>
                    <a:pt x="834517" y="436731"/>
                    <a:pt x="834517" y="434644"/>
                  </a:cubicBezTo>
                  <a:cubicBezTo>
                    <a:pt x="834517" y="433253"/>
                    <a:pt x="834169" y="432210"/>
                    <a:pt x="833822" y="431167"/>
                  </a:cubicBezTo>
                  <a:close/>
                  <a:moveTo>
                    <a:pt x="741329" y="618586"/>
                  </a:moveTo>
                  <a:cubicBezTo>
                    <a:pt x="712121" y="608502"/>
                    <a:pt x="659616" y="601200"/>
                    <a:pt x="596332" y="596680"/>
                  </a:cubicBezTo>
                  <a:cubicBezTo>
                    <a:pt x="610936" y="551824"/>
                    <a:pt x="621020" y="503144"/>
                    <a:pt x="624149" y="451682"/>
                  </a:cubicBezTo>
                  <a:lnTo>
                    <a:pt x="797659" y="451682"/>
                  </a:lnTo>
                  <a:cubicBezTo>
                    <a:pt x="792096" y="512533"/>
                    <a:pt x="772276" y="569210"/>
                    <a:pt x="741329" y="618238"/>
                  </a:cubicBezTo>
                  <a:close/>
                  <a:moveTo>
                    <a:pt x="416911" y="799745"/>
                  </a:moveTo>
                  <a:cubicBezTo>
                    <a:pt x="393614" y="799745"/>
                    <a:pt x="329286" y="733332"/>
                    <a:pt x="285822" y="627974"/>
                  </a:cubicBezTo>
                  <a:cubicBezTo>
                    <a:pt x="368926" y="624149"/>
                    <a:pt x="464896" y="624149"/>
                    <a:pt x="548000" y="627974"/>
                  </a:cubicBezTo>
                  <a:cubicBezTo>
                    <a:pt x="504535" y="732984"/>
                    <a:pt x="440208" y="799745"/>
                    <a:pt x="416911" y="799745"/>
                  </a:cubicBezTo>
                  <a:close/>
                  <a:moveTo>
                    <a:pt x="273304" y="594593"/>
                  </a:moveTo>
                  <a:cubicBezTo>
                    <a:pt x="258700" y="551824"/>
                    <a:pt x="247921" y="503840"/>
                    <a:pt x="244444" y="452030"/>
                  </a:cubicBezTo>
                  <a:lnTo>
                    <a:pt x="589378" y="452030"/>
                  </a:lnTo>
                  <a:cubicBezTo>
                    <a:pt x="585901" y="503840"/>
                    <a:pt x="575121" y="551824"/>
                    <a:pt x="560517" y="594593"/>
                  </a:cubicBezTo>
                  <a:cubicBezTo>
                    <a:pt x="469764" y="589725"/>
                    <a:pt x="363710" y="589725"/>
                    <a:pt x="272957" y="594593"/>
                  </a:cubicBezTo>
                  <a:close/>
                  <a:moveTo>
                    <a:pt x="36162" y="452030"/>
                  </a:moveTo>
                  <a:lnTo>
                    <a:pt x="209672" y="452030"/>
                  </a:lnTo>
                  <a:cubicBezTo>
                    <a:pt x="212802" y="503144"/>
                    <a:pt x="223233" y="551824"/>
                    <a:pt x="237490" y="597027"/>
                  </a:cubicBezTo>
                  <a:cubicBezTo>
                    <a:pt x="173858" y="601548"/>
                    <a:pt x="121353" y="608850"/>
                    <a:pt x="92492" y="618933"/>
                  </a:cubicBezTo>
                  <a:cubicBezTo>
                    <a:pt x="61893" y="569558"/>
                    <a:pt x="41726" y="513228"/>
                    <a:pt x="36162" y="452378"/>
                  </a:cubicBezTo>
                  <a:close/>
                  <a:moveTo>
                    <a:pt x="264611" y="266698"/>
                  </a:moveTo>
                  <a:cubicBezTo>
                    <a:pt x="312596" y="269479"/>
                    <a:pt x="364753" y="270523"/>
                    <a:pt x="416911" y="270523"/>
                  </a:cubicBezTo>
                  <a:cubicBezTo>
                    <a:pt x="469068" y="270523"/>
                    <a:pt x="521225" y="269132"/>
                    <a:pt x="569210" y="266698"/>
                  </a:cubicBezTo>
                  <a:cubicBezTo>
                    <a:pt x="582423" y="312248"/>
                    <a:pt x="590769" y="363015"/>
                    <a:pt x="590769" y="417259"/>
                  </a:cubicBezTo>
                  <a:lnTo>
                    <a:pt x="243053" y="417259"/>
                  </a:lnTo>
                  <a:cubicBezTo>
                    <a:pt x="243053" y="363015"/>
                    <a:pt x="251398" y="312248"/>
                    <a:pt x="264611" y="266698"/>
                  </a:cubicBezTo>
                  <a:close/>
                  <a:moveTo>
                    <a:pt x="416911" y="34772"/>
                  </a:moveTo>
                  <a:cubicBezTo>
                    <a:pt x="441946" y="34772"/>
                    <a:pt x="515662" y="112660"/>
                    <a:pt x="558431" y="233317"/>
                  </a:cubicBezTo>
                  <a:cubicBezTo>
                    <a:pt x="469068" y="237490"/>
                    <a:pt x="364406" y="237490"/>
                    <a:pt x="275391" y="233317"/>
                  </a:cubicBezTo>
                  <a:cubicBezTo>
                    <a:pt x="318507" y="112660"/>
                    <a:pt x="391875" y="34772"/>
                    <a:pt x="416911" y="34772"/>
                  </a:cubicBezTo>
                  <a:close/>
                  <a:moveTo>
                    <a:pt x="625540" y="417259"/>
                  </a:moveTo>
                  <a:cubicBezTo>
                    <a:pt x="625540" y="363710"/>
                    <a:pt x="617543" y="312248"/>
                    <a:pt x="604329" y="264264"/>
                  </a:cubicBezTo>
                  <a:cubicBezTo>
                    <a:pt x="671091" y="259396"/>
                    <a:pt x="726030" y="251746"/>
                    <a:pt x="756281" y="241315"/>
                  </a:cubicBezTo>
                  <a:cubicBezTo>
                    <a:pt x="783751" y="294167"/>
                    <a:pt x="799398" y="353627"/>
                    <a:pt x="799398" y="417259"/>
                  </a:cubicBezTo>
                  <a:lnTo>
                    <a:pt x="625540" y="417259"/>
                  </a:lnTo>
                  <a:close/>
                  <a:moveTo>
                    <a:pt x="738895" y="211411"/>
                  </a:moveTo>
                  <a:cubicBezTo>
                    <a:pt x="711078" y="220452"/>
                    <a:pt x="658573" y="227058"/>
                    <a:pt x="594246" y="231231"/>
                  </a:cubicBezTo>
                  <a:cubicBezTo>
                    <a:pt x="566776" y="149170"/>
                    <a:pt x="525050" y="81713"/>
                    <a:pt x="485758" y="41030"/>
                  </a:cubicBezTo>
                  <a:cubicBezTo>
                    <a:pt x="591812" y="60502"/>
                    <a:pt x="682565" y="123439"/>
                    <a:pt x="738895" y="211063"/>
                  </a:cubicBezTo>
                  <a:close/>
                  <a:moveTo>
                    <a:pt x="348063" y="41378"/>
                  </a:moveTo>
                  <a:cubicBezTo>
                    <a:pt x="308771" y="81713"/>
                    <a:pt x="267045" y="149170"/>
                    <a:pt x="239576" y="231578"/>
                  </a:cubicBezTo>
                  <a:cubicBezTo>
                    <a:pt x="175249" y="227406"/>
                    <a:pt x="122744" y="220799"/>
                    <a:pt x="94926" y="211759"/>
                  </a:cubicBezTo>
                  <a:cubicBezTo>
                    <a:pt x="151256" y="123787"/>
                    <a:pt x="242010" y="60850"/>
                    <a:pt x="348063" y="41378"/>
                  </a:cubicBezTo>
                  <a:close/>
                  <a:moveTo>
                    <a:pt x="77541" y="241315"/>
                  </a:moveTo>
                  <a:cubicBezTo>
                    <a:pt x="107792" y="251746"/>
                    <a:pt x="162731" y="259396"/>
                    <a:pt x="229492" y="264264"/>
                  </a:cubicBezTo>
                  <a:cubicBezTo>
                    <a:pt x="216279" y="311901"/>
                    <a:pt x="208282" y="363710"/>
                    <a:pt x="208282" y="417259"/>
                  </a:cubicBezTo>
                  <a:lnTo>
                    <a:pt x="34424" y="417259"/>
                  </a:lnTo>
                  <a:cubicBezTo>
                    <a:pt x="34424" y="353974"/>
                    <a:pt x="50071" y="294167"/>
                    <a:pt x="77541" y="241315"/>
                  </a:cubicBezTo>
                  <a:close/>
                  <a:moveTo>
                    <a:pt x="112660" y="648142"/>
                  </a:moveTo>
                  <a:cubicBezTo>
                    <a:pt x="140825" y="639796"/>
                    <a:pt x="190200" y="633885"/>
                    <a:pt x="249312" y="630060"/>
                  </a:cubicBezTo>
                  <a:cubicBezTo>
                    <a:pt x="276434" y="699951"/>
                    <a:pt x="312944" y="757324"/>
                    <a:pt x="348063" y="793139"/>
                  </a:cubicBezTo>
                  <a:cubicBezTo>
                    <a:pt x="252441" y="775753"/>
                    <a:pt x="169337" y="722553"/>
                    <a:pt x="112660" y="648142"/>
                  </a:cubicBezTo>
                  <a:close/>
                  <a:moveTo>
                    <a:pt x="485758" y="793139"/>
                  </a:moveTo>
                  <a:cubicBezTo>
                    <a:pt x="520878" y="757324"/>
                    <a:pt x="557388" y="699951"/>
                    <a:pt x="584510" y="630060"/>
                  </a:cubicBezTo>
                  <a:cubicBezTo>
                    <a:pt x="643621" y="633885"/>
                    <a:pt x="692997" y="639796"/>
                    <a:pt x="721162" y="648142"/>
                  </a:cubicBezTo>
                  <a:cubicBezTo>
                    <a:pt x="664484" y="722553"/>
                    <a:pt x="581380" y="775753"/>
                    <a:pt x="485758" y="793139"/>
                  </a:cubicBezTo>
                  <a:close/>
                </a:path>
              </a:pathLst>
            </a:custGeom>
            <a:solidFill>
              <a:schemeClr val="bg1"/>
            </a:solidFill>
            <a:ln w="190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solidFill>
                  <a:schemeClr val="bg1"/>
                </a:solidFill>
              </a:endParaRPr>
            </a:p>
          </p:txBody>
        </p:sp>
      </p:grp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D0037325-6CDE-3C26-EBF8-EFF36E689BE7}"/>
              </a:ext>
            </a:extLst>
          </p:cNvPr>
          <p:cNvGrpSpPr>
            <a:grpSpLocks noChangeAspect="1"/>
          </p:cNvGrpSpPr>
          <p:nvPr/>
        </p:nvGrpSpPr>
        <p:grpSpPr>
          <a:xfrm>
            <a:off x="3131781" y="10170442"/>
            <a:ext cx="144000" cy="144000"/>
            <a:chOff x="5776855" y="9598167"/>
            <a:chExt cx="144000" cy="144000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98732D66-F0E4-5D01-8156-4CE6267ACA9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76855" y="9598167"/>
              <a:ext cx="144000" cy="144000"/>
            </a:xfrm>
            <a:prstGeom prst="ellipse">
              <a:avLst/>
            </a:prstGeom>
            <a:solidFill>
              <a:srgbClr val="11111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216000" tIns="0" rIns="0" bIns="0" rtlCol="0" anchor="ctr"/>
            <a:lstStyle/>
            <a:p>
              <a:pPr>
                <a:spcAft>
                  <a:spcPts val="300"/>
                </a:spcAft>
              </a:pPr>
              <a:r>
                <a:rPr lang="de-DE" sz="800" dirty="0" err="1">
                  <a:solidFill>
                    <a:schemeClr val="bg1"/>
                  </a:solidFill>
                  <a:latin typeface="Afacad" pitchFamily="2" charset="77"/>
                  <a:cs typeface="Afacad" pitchFamily="2" charset="77"/>
                </a:rPr>
                <a:t>alexander.toll@schwarzerfalke.com</a:t>
              </a:r>
              <a:endParaRPr lang="de-DE" sz="800" dirty="0">
                <a:solidFill>
                  <a:schemeClr val="bg1"/>
                </a:solidFill>
                <a:latin typeface="Afacad" pitchFamily="2" charset="77"/>
                <a:cs typeface="Afacad" pitchFamily="2" charset="77"/>
              </a:endParaRPr>
            </a:p>
          </p:txBody>
        </p:sp>
        <p:sp>
          <p:nvSpPr>
            <p:cNvPr id="47" name="Grafik 62">
              <a:extLst>
                <a:ext uri="{FF2B5EF4-FFF2-40B4-BE49-F238E27FC236}">
                  <a16:creationId xmlns:a16="http://schemas.microsoft.com/office/drawing/2014/main" id="{163C0872-4286-C1B1-DDB3-154873B6D43B}"/>
                </a:ext>
              </a:extLst>
            </p:cNvPr>
            <p:cNvSpPr/>
            <p:nvPr/>
          </p:nvSpPr>
          <p:spPr>
            <a:xfrm>
              <a:off x="5803855" y="9644967"/>
              <a:ext cx="90000" cy="50400"/>
            </a:xfrm>
            <a:custGeom>
              <a:avLst/>
              <a:gdLst>
                <a:gd name="connsiteX0" fmla="*/ 76800 w 76800"/>
                <a:gd name="connsiteY0" fmla="*/ 4518 h 51200"/>
                <a:gd name="connsiteX1" fmla="*/ 72000 w 76800"/>
                <a:gd name="connsiteY1" fmla="*/ 0 h 51200"/>
                <a:gd name="connsiteX2" fmla="*/ 4800 w 76800"/>
                <a:gd name="connsiteY2" fmla="*/ 0 h 51200"/>
                <a:gd name="connsiteX3" fmla="*/ 0 w 76800"/>
                <a:gd name="connsiteY3" fmla="*/ 4518 h 51200"/>
                <a:gd name="connsiteX4" fmla="*/ 0 w 76800"/>
                <a:gd name="connsiteY4" fmla="*/ 46682 h 51200"/>
                <a:gd name="connsiteX5" fmla="*/ 1312 w 76800"/>
                <a:gd name="connsiteY5" fmla="*/ 49784 h 51200"/>
                <a:gd name="connsiteX6" fmla="*/ 1376 w 76800"/>
                <a:gd name="connsiteY6" fmla="*/ 49905 h 51200"/>
                <a:gd name="connsiteX7" fmla="*/ 1504 w 76800"/>
                <a:gd name="connsiteY7" fmla="*/ 49965 h 51200"/>
                <a:gd name="connsiteX8" fmla="*/ 4800 w 76800"/>
                <a:gd name="connsiteY8" fmla="*/ 51200 h 51200"/>
                <a:gd name="connsiteX9" fmla="*/ 72000 w 76800"/>
                <a:gd name="connsiteY9" fmla="*/ 51200 h 51200"/>
                <a:gd name="connsiteX10" fmla="*/ 75296 w 76800"/>
                <a:gd name="connsiteY10" fmla="*/ 49965 h 51200"/>
                <a:gd name="connsiteX11" fmla="*/ 75424 w 76800"/>
                <a:gd name="connsiteY11" fmla="*/ 49905 h 51200"/>
                <a:gd name="connsiteX12" fmla="*/ 75488 w 76800"/>
                <a:gd name="connsiteY12" fmla="*/ 49784 h 51200"/>
                <a:gd name="connsiteX13" fmla="*/ 76800 w 76800"/>
                <a:gd name="connsiteY13" fmla="*/ 46682 h 51200"/>
                <a:gd name="connsiteX14" fmla="*/ 76800 w 76800"/>
                <a:gd name="connsiteY14" fmla="*/ 4518 h 51200"/>
                <a:gd name="connsiteX15" fmla="*/ 73600 w 76800"/>
                <a:gd name="connsiteY15" fmla="*/ 46050 h 51200"/>
                <a:gd name="connsiteX16" fmla="*/ 48512 w 76800"/>
                <a:gd name="connsiteY16" fmla="*/ 22438 h 51200"/>
                <a:gd name="connsiteX17" fmla="*/ 72480 w 76800"/>
                <a:gd name="connsiteY17" fmla="*/ 3102 h 51200"/>
                <a:gd name="connsiteX18" fmla="*/ 73600 w 76800"/>
                <a:gd name="connsiteY18" fmla="*/ 4518 h 51200"/>
                <a:gd name="connsiteX19" fmla="*/ 73600 w 76800"/>
                <a:gd name="connsiteY19" fmla="*/ 46050 h 51200"/>
                <a:gd name="connsiteX20" fmla="*/ 35264 w 76800"/>
                <a:gd name="connsiteY20" fmla="*/ 28070 h 51200"/>
                <a:gd name="connsiteX21" fmla="*/ 38400 w 76800"/>
                <a:gd name="connsiteY21" fmla="*/ 29184 h 51200"/>
                <a:gd name="connsiteX22" fmla="*/ 41536 w 76800"/>
                <a:gd name="connsiteY22" fmla="*/ 28100 h 51200"/>
                <a:gd name="connsiteX23" fmla="*/ 46080 w 76800"/>
                <a:gd name="connsiteY23" fmla="*/ 24425 h 51200"/>
                <a:gd name="connsiteX24" fmla="*/ 71360 w 76800"/>
                <a:gd name="connsiteY24" fmla="*/ 48218 h 51200"/>
                <a:gd name="connsiteX25" fmla="*/ 5472 w 76800"/>
                <a:gd name="connsiteY25" fmla="*/ 48218 h 51200"/>
                <a:gd name="connsiteX26" fmla="*/ 30752 w 76800"/>
                <a:gd name="connsiteY26" fmla="*/ 24425 h 51200"/>
                <a:gd name="connsiteX27" fmla="*/ 35296 w 76800"/>
                <a:gd name="connsiteY27" fmla="*/ 28100 h 51200"/>
                <a:gd name="connsiteX28" fmla="*/ 67680 w 76800"/>
                <a:gd name="connsiteY28" fmla="*/ 3012 h 51200"/>
                <a:gd name="connsiteX29" fmla="*/ 39456 w 76800"/>
                <a:gd name="connsiteY29" fmla="*/ 25781 h 51200"/>
                <a:gd name="connsiteX30" fmla="*/ 37376 w 76800"/>
                <a:gd name="connsiteY30" fmla="*/ 25781 h 51200"/>
                <a:gd name="connsiteX31" fmla="*/ 9120 w 76800"/>
                <a:gd name="connsiteY31" fmla="*/ 3012 h 51200"/>
                <a:gd name="connsiteX32" fmla="*/ 67680 w 76800"/>
                <a:gd name="connsiteY32" fmla="*/ 3012 h 51200"/>
                <a:gd name="connsiteX33" fmla="*/ 4320 w 76800"/>
                <a:gd name="connsiteY33" fmla="*/ 3102 h 51200"/>
                <a:gd name="connsiteX34" fmla="*/ 28288 w 76800"/>
                <a:gd name="connsiteY34" fmla="*/ 22438 h 51200"/>
                <a:gd name="connsiteX35" fmla="*/ 3200 w 76800"/>
                <a:gd name="connsiteY35" fmla="*/ 46050 h 51200"/>
                <a:gd name="connsiteX36" fmla="*/ 3200 w 76800"/>
                <a:gd name="connsiteY36" fmla="*/ 4518 h 51200"/>
                <a:gd name="connsiteX37" fmla="*/ 4320 w 76800"/>
                <a:gd name="connsiteY37" fmla="*/ 3102 h 5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76800" h="51200">
                  <a:moveTo>
                    <a:pt x="76800" y="4518"/>
                  </a:moveTo>
                  <a:cubicBezTo>
                    <a:pt x="76800" y="2018"/>
                    <a:pt x="74656" y="0"/>
                    <a:pt x="72000" y="0"/>
                  </a:cubicBezTo>
                  <a:lnTo>
                    <a:pt x="4800" y="0"/>
                  </a:lnTo>
                  <a:cubicBezTo>
                    <a:pt x="2144" y="0"/>
                    <a:pt x="0" y="2018"/>
                    <a:pt x="0" y="4518"/>
                  </a:cubicBezTo>
                  <a:lnTo>
                    <a:pt x="0" y="46682"/>
                  </a:lnTo>
                  <a:cubicBezTo>
                    <a:pt x="0" y="47887"/>
                    <a:pt x="512" y="48971"/>
                    <a:pt x="1312" y="49784"/>
                  </a:cubicBezTo>
                  <a:cubicBezTo>
                    <a:pt x="1312" y="49815"/>
                    <a:pt x="1344" y="49875"/>
                    <a:pt x="1376" y="49905"/>
                  </a:cubicBezTo>
                  <a:cubicBezTo>
                    <a:pt x="1408" y="49935"/>
                    <a:pt x="1472" y="49965"/>
                    <a:pt x="1504" y="49965"/>
                  </a:cubicBezTo>
                  <a:cubicBezTo>
                    <a:pt x="2368" y="50718"/>
                    <a:pt x="3520" y="51200"/>
                    <a:pt x="4800" y="51200"/>
                  </a:cubicBezTo>
                  <a:lnTo>
                    <a:pt x="72000" y="51200"/>
                  </a:lnTo>
                  <a:cubicBezTo>
                    <a:pt x="73280" y="51200"/>
                    <a:pt x="74432" y="50718"/>
                    <a:pt x="75296" y="49965"/>
                  </a:cubicBezTo>
                  <a:cubicBezTo>
                    <a:pt x="75328" y="49965"/>
                    <a:pt x="75392" y="49935"/>
                    <a:pt x="75424" y="49905"/>
                  </a:cubicBezTo>
                  <a:cubicBezTo>
                    <a:pt x="75456" y="49875"/>
                    <a:pt x="75488" y="49815"/>
                    <a:pt x="75488" y="49784"/>
                  </a:cubicBezTo>
                  <a:cubicBezTo>
                    <a:pt x="76288" y="48971"/>
                    <a:pt x="76800" y="47887"/>
                    <a:pt x="76800" y="46682"/>
                  </a:cubicBezTo>
                  <a:lnTo>
                    <a:pt x="76800" y="4518"/>
                  </a:lnTo>
                  <a:close/>
                  <a:moveTo>
                    <a:pt x="73600" y="46050"/>
                  </a:moveTo>
                  <a:lnTo>
                    <a:pt x="48512" y="22438"/>
                  </a:lnTo>
                  <a:lnTo>
                    <a:pt x="72480" y="3102"/>
                  </a:lnTo>
                  <a:cubicBezTo>
                    <a:pt x="73120" y="3283"/>
                    <a:pt x="73600" y="3855"/>
                    <a:pt x="73600" y="4518"/>
                  </a:cubicBezTo>
                  <a:lnTo>
                    <a:pt x="73600" y="46050"/>
                  </a:lnTo>
                  <a:close/>
                  <a:moveTo>
                    <a:pt x="35264" y="28070"/>
                  </a:moveTo>
                  <a:cubicBezTo>
                    <a:pt x="36160" y="28792"/>
                    <a:pt x="37280" y="29184"/>
                    <a:pt x="38400" y="29184"/>
                  </a:cubicBezTo>
                  <a:cubicBezTo>
                    <a:pt x="39520" y="29184"/>
                    <a:pt x="40608" y="28823"/>
                    <a:pt x="41536" y="28100"/>
                  </a:cubicBezTo>
                  <a:lnTo>
                    <a:pt x="46080" y="24425"/>
                  </a:lnTo>
                  <a:lnTo>
                    <a:pt x="71360" y="48218"/>
                  </a:lnTo>
                  <a:lnTo>
                    <a:pt x="5472" y="48218"/>
                  </a:lnTo>
                  <a:lnTo>
                    <a:pt x="30752" y="24425"/>
                  </a:lnTo>
                  <a:lnTo>
                    <a:pt x="35296" y="28100"/>
                  </a:lnTo>
                  <a:close/>
                  <a:moveTo>
                    <a:pt x="67680" y="3012"/>
                  </a:moveTo>
                  <a:lnTo>
                    <a:pt x="39456" y="25781"/>
                  </a:lnTo>
                  <a:cubicBezTo>
                    <a:pt x="38848" y="26263"/>
                    <a:pt x="37984" y="26263"/>
                    <a:pt x="37376" y="25781"/>
                  </a:cubicBezTo>
                  <a:lnTo>
                    <a:pt x="9120" y="3012"/>
                  </a:lnTo>
                  <a:lnTo>
                    <a:pt x="67680" y="3012"/>
                  </a:lnTo>
                  <a:close/>
                  <a:moveTo>
                    <a:pt x="4320" y="3102"/>
                  </a:moveTo>
                  <a:lnTo>
                    <a:pt x="28288" y="22438"/>
                  </a:lnTo>
                  <a:lnTo>
                    <a:pt x="3200" y="46050"/>
                  </a:lnTo>
                  <a:lnTo>
                    <a:pt x="3200" y="4518"/>
                  </a:lnTo>
                  <a:cubicBezTo>
                    <a:pt x="3200" y="3855"/>
                    <a:pt x="3680" y="3283"/>
                    <a:pt x="4320" y="3102"/>
                  </a:cubicBezTo>
                  <a:close/>
                </a:path>
              </a:pathLst>
            </a:custGeom>
            <a:solidFill>
              <a:schemeClr val="bg1"/>
            </a:solidFill>
            <a:ln w="1905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>
                <a:solidFill>
                  <a:schemeClr val="bg1"/>
                </a:solidFill>
              </a:endParaRPr>
            </a:p>
          </p:txBody>
        </p:sp>
      </p:grp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1E5EDC25-2F5C-BE70-C247-C957BFEF5433}"/>
              </a:ext>
            </a:extLst>
          </p:cNvPr>
          <p:cNvGrpSpPr/>
          <p:nvPr/>
        </p:nvGrpSpPr>
        <p:grpSpPr>
          <a:xfrm>
            <a:off x="395287" y="10098433"/>
            <a:ext cx="1488438" cy="288579"/>
            <a:chOff x="395287" y="7645790"/>
            <a:chExt cx="1488438" cy="288579"/>
          </a:xfrm>
        </p:grpSpPr>
        <p:grpSp>
          <p:nvGrpSpPr>
            <p:cNvPr id="50" name="Gruppieren 49">
              <a:extLst>
                <a:ext uri="{FF2B5EF4-FFF2-40B4-BE49-F238E27FC236}">
                  <a16:creationId xmlns:a16="http://schemas.microsoft.com/office/drawing/2014/main" id="{BC54A6CA-9B9A-E745-1886-B98EA3EA3627}"/>
                </a:ext>
              </a:extLst>
            </p:cNvPr>
            <p:cNvGrpSpPr/>
            <p:nvPr userDrawn="1"/>
          </p:nvGrpSpPr>
          <p:grpSpPr>
            <a:xfrm>
              <a:off x="755501" y="7704644"/>
              <a:ext cx="1128224" cy="178084"/>
              <a:chOff x="1979634" y="4926992"/>
              <a:chExt cx="5307688" cy="837786"/>
            </a:xfrm>
            <a:solidFill>
              <a:schemeClr val="bg1"/>
            </a:solidFill>
          </p:grpSpPr>
          <p:sp>
            <p:nvSpPr>
              <p:cNvPr id="55" name="Freihandform 54">
                <a:extLst>
                  <a:ext uri="{FF2B5EF4-FFF2-40B4-BE49-F238E27FC236}">
                    <a16:creationId xmlns:a16="http://schemas.microsoft.com/office/drawing/2014/main" id="{7546D9B3-E92E-5B9B-8B22-4A30989CAA66}"/>
                  </a:ext>
                </a:extLst>
              </p:cNvPr>
              <p:cNvSpPr/>
              <p:nvPr/>
            </p:nvSpPr>
            <p:spPr>
              <a:xfrm>
                <a:off x="7138917" y="5550020"/>
                <a:ext cx="148405" cy="208060"/>
              </a:xfrm>
              <a:custGeom>
                <a:avLst/>
                <a:gdLst>
                  <a:gd name="connsiteX0" fmla="*/ 0 w 27512"/>
                  <a:gd name="connsiteY0" fmla="*/ 38571 h 38571"/>
                  <a:gd name="connsiteX1" fmla="*/ 0 w 27512"/>
                  <a:gd name="connsiteY1" fmla="*/ 0 h 38571"/>
                  <a:gd name="connsiteX2" fmla="*/ 9637 w 27512"/>
                  <a:gd name="connsiteY2" fmla="*/ 0 h 38571"/>
                  <a:gd name="connsiteX3" fmla="*/ 15863 w 27512"/>
                  <a:gd name="connsiteY3" fmla="*/ 1457 h 38571"/>
                  <a:gd name="connsiteX4" fmla="*/ 19876 w 27512"/>
                  <a:gd name="connsiteY4" fmla="*/ 5314 h 38571"/>
                  <a:gd name="connsiteX5" fmla="*/ 21324 w 27512"/>
                  <a:gd name="connsiteY5" fmla="*/ 10500 h 38571"/>
                  <a:gd name="connsiteX6" fmla="*/ 19531 w 27512"/>
                  <a:gd name="connsiteY6" fmla="*/ 16200 h 38571"/>
                  <a:gd name="connsiteX7" fmla="*/ 14628 w 27512"/>
                  <a:gd name="connsiteY7" fmla="*/ 19928 h 38571"/>
                  <a:gd name="connsiteX8" fmla="*/ 27512 w 27512"/>
                  <a:gd name="connsiteY8" fmla="*/ 38571 h 38571"/>
                  <a:gd name="connsiteX9" fmla="*/ 21838 w 27512"/>
                  <a:gd name="connsiteY9" fmla="*/ 38571 h 38571"/>
                  <a:gd name="connsiteX10" fmla="*/ 9637 w 27512"/>
                  <a:gd name="connsiteY10" fmla="*/ 20828 h 38571"/>
                  <a:gd name="connsiteX11" fmla="*/ 4859 w 27512"/>
                  <a:gd name="connsiteY11" fmla="*/ 20828 h 38571"/>
                  <a:gd name="connsiteX12" fmla="*/ 4859 w 27512"/>
                  <a:gd name="connsiteY12" fmla="*/ 38571 h 38571"/>
                  <a:gd name="connsiteX13" fmla="*/ 0 w 27512"/>
                  <a:gd name="connsiteY13" fmla="*/ 38571 h 38571"/>
                  <a:gd name="connsiteX14" fmla="*/ 4859 w 27512"/>
                  <a:gd name="connsiteY14" fmla="*/ 16714 h 38571"/>
                  <a:gd name="connsiteX15" fmla="*/ 9637 w 27512"/>
                  <a:gd name="connsiteY15" fmla="*/ 16714 h 38571"/>
                  <a:gd name="connsiteX16" fmla="*/ 13649 w 27512"/>
                  <a:gd name="connsiteY16" fmla="*/ 15814 h 38571"/>
                  <a:gd name="connsiteX17" fmla="*/ 15951 w 27512"/>
                  <a:gd name="connsiteY17" fmla="*/ 13457 h 38571"/>
                  <a:gd name="connsiteX18" fmla="*/ 16715 w 27512"/>
                  <a:gd name="connsiteY18" fmla="*/ 10500 h 38571"/>
                  <a:gd name="connsiteX19" fmla="*/ 14759 w 27512"/>
                  <a:gd name="connsiteY19" fmla="*/ 6086 h 38571"/>
                  <a:gd name="connsiteX20" fmla="*/ 9637 w 27512"/>
                  <a:gd name="connsiteY20" fmla="*/ 4371 h 38571"/>
                  <a:gd name="connsiteX21" fmla="*/ 4859 w 27512"/>
                  <a:gd name="connsiteY21" fmla="*/ 4371 h 38571"/>
                  <a:gd name="connsiteX22" fmla="*/ 4859 w 27512"/>
                  <a:gd name="connsiteY22" fmla="*/ 16714 h 38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7512" h="38571">
                    <a:moveTo>
                      <a:pt x="0" y="38571"/>
                    </a:moveTo>
                    <a:lnTo>
                      <a:pt x="0" y="0"/>
                    </a:lnTo>
                    <a:lnTo>
                      <a:pt x="9637" y="0"/>
                    </a:lnTo>
                    <a:cubicBezTo>
                      <a:pt x="12057" y="0"/>
                      <a:pt x="14132" y="486"/>
                      <a:pt x="15863" y="1457"/>
                    </a:cubicBezTo>
                    <a:cubicBezTo>
                      <a:pt x="17600" y="2428"/>
                      <a:pt x="18935" y="3714"/>
                      <a:pt x="19876" y="5314"/>
                    </a:cubicBezTo>
                    <a:cubicBezTo>
                      <a:pt x="20841" y="6885"/>
                      <a:pt x="21324" y="8614"/>
                      <a:pt x="21324" y="10500"/>
                    </a:cubicBezTo>
                    <a:cubicBezTo>
                      <a:pt x="21324" y="12614"/>
                      <a:pt x="20728" y="14514"/>
                      <a:pt x="19531" y="16200"/>
                    </a:cubicBezTo>
                    <a:cubicBezTo>
                      <a:pt x="18339" y="17886"/>
                      <a:pt x="16703" y="19128"/>
                      <a:pt x="14628" y="19928"/>
                    </a:cubicBezTo>
                    <a:lnTo>
                      <a:pt x="27512" y="38571"/>
                    </a:lnTo>
                    <a:lnTo>
                      <a:pt x="21838" y="38571"/>
                    </a:lnTo>
                    <a:lnTo>
                      <a:pt x="9637" y="20828"/>
                    </a:lnTo>
                    <a:lnTo>
                      <a:pt x="4859" y="20828"/>
                    </a:lnTo>
                    <a:lnTo>
                      <a:pt x="4859" y="38571"/>
                    </a:lnTo>
                    <a:lnTo>
                      <a:pt x="0" y="38571"/>
                    </a:lnTo>
                    <a:close/>
                    <a:moveTo>
                      <a:pt x="4859" y="16714"/>
                    </a:moveTo>
                    <a:lnTo>
                      <a:pt x="9637" y="16714"/>
                    </a:lnTo>
                    <a:cubicBezTo>
                      <a:pt x="11286" y="16714"/>
                      <a:pt x="12621" y="16414"/>
                      <a:pt x="13649" y="15814"/>
                    </a:cubicBezTo>
                    <a:cubicBezTo>
                      <a:pt x="14697" y="15186"/>
                      <a:pt x="15468" y="14400"/>
                      <a:pt x="15951" y="13457"/>
                    </a:cubicBezTo>
                    <a:cubicBezTo>
                      <a:pt x="16465" y="12485"/>
                      <a:pt x="16715" y="11500"/>
                      <a:pt x="16715" y="10500"/>
                    </a:cubicBezTo>
                    <a:cubicBezTo>
                      <a:pt x="16715" y="8700"/>
                      <a:pt x="16063" y="7229"/>
                      <a:pt x="14759" y="6086"/>
                    </a:cubicBezTo>
                    <a:cubicBezTo>
                      <a:pt x="13474" y="4942"/>
                      <a:pt x="11769" y="4371"/>
                      <a:pt x="9637" y="4371"/>
                    </a:cubicBezTo>
                    <a:lnTo>
                      <a:pt x="4859" y="4371"/>
                    </a:lnTo>
                    <a:lnTo>
                      <a:pt x="4859" y="16714"/>
                    </a:lnTo>
                    <a:close/>
                  </a:path>
                </a:pathLst>
              </a:custGeom>
              <a:grpFill/>
              <a:ln w="62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>
                  <a:solidFill>
                    <a:srgbClr val="111111"/>
                  </a:solidFill>
                </a:endParaRPr>
              </a:p>
            </p:txBody>
          </p:sp>
          <p:sp>
            <p:nvSpPr>
              <p:cNvPr id="56" name="Freihandform 55">
                <a:extLst>
                  <a:ext uri="{FF2B5EF4-FFF2-40B4-BE49-F238E27FC236}">
                    <a16:creationId xmlns:a16="http://schemas.microsoft.com/office/drawing/2014/main" id="{8E29AC2C-7A9C-1DCC-2C1F-6A2C78E6CC4A}"/>
                  </a:ext>
                </a:extLst>
              </p:cNvPr>
              <p:cNvSpPr/>
              <p:nvPr/>
            </p:nvSpPr>
            <p:spPr>
              <a:xfrm>
                <a:off x="6933489" y="5550020"/>
                <a:ext cx="134332" cy="210833"/>
              </a:xfrm>
              <a:custGeom>
                <a:avLst/>
                <a:gdLst>
                  <a:gd name="connsiteX0" fmla="*/ 12452 w 24903"/>
                  <a:gd name="connsiteY0" fmla="*/ 39085 h 39085"/>
                  <a:gd name="connsiteX1" fmla="*/ 6013 w 24903"/>
                  <a:gd name="connsiteY1" fmla="*/ 37499 h 39085"/>
                  <a:gd name="connsiteX2" fmla="*/ 1574 w 24903"/>
                  <a:gd name="connsiteY2" fmla="*/ 33043 h 39085"/>
                  <a:gd name="connsiteX3" fmla="*/ 0 w 24903"/>
                  <a:gd name="connsiteY3" fmla="*/ 26442 h 39085"/>
                  <a:gd name="connsiteX4" fmla="*/ 0 w 24903"/>
                  <a:gd name="connsiteY4" fmla="*/ 0 h 39085"/>
                  <a:gd name="connsiteX5" fmla="*/ 4859 w 24903"/>
                  <a:gd name="connsiteY5" fmla="*/ 0 h 39085"/>
                  <a:gd name="connsiteX6" fmla="*/ 4859 w 24903"/>
                  <a:gd name="connsiteY6" fmla="*/ 26271 h 39085"/>
                  <a:gd name="connsiteX7" fmla="*/ 7035 w 24903"/>
                  <a:gd name="connsiteY7" fmla="*/ 32400 h 39085"/>
                  <a:gd name="connsiteX8" fmla="*/ 12540 w 24903"/>
                  <a:gd name="connsiteY8" fmla="*/ 34714 h 39085"/>
                  <a:gd name="connsiteX9" fmla="*/ 17994 w 24903"/>
                  <a:gd name="connsiteY9" fmla="*/ 32442 h 39085"/>
                  <a:gd name="connsiteX10" fmla="*/ 20214 w 24903"/>
                  <a:gd name="connsiteY10" fmla="*/ 26442 h 39085"/>
                  <a:gd name="connsiteX11" fmla="*/ 20214 w 24903"/>
                  <a:gd name="connsiteY11" fmla="*/ 0 h 39085"/>
                  <a:gd name="connsiteX12" fmla="*/ 24904 w 24903"/>
                  <a:gd name="connsiteY12" fmla="*/ 0 h 39085"/>
                  <a:gd name="connsiteX13" fmla="*/ 24904 w 24903"/>
                  <a:gd name="connsiteY13" fmla="*/ 26271 h 39085"/>
                  <a:gd name="connsiteX14" fmla="*/ 23286 w 24903"/>
                  <a:gd name="connsiteY14" fmla="*/ 32957 h 39085"/>
                  <a:gd name="connsiteX15" fmla="*/ 18891 w 24903"/>
                  <a:gd name="connsiteY15" fmla="*/ 37457 h 39085"/>
                  <a:gd name="connsiteX16" fmla="*/ 12452 w 24903"/>
                  <a:gd name="connsiteY16" fmla="*/ 39085 h 39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903" h="39085">
                    <a:moveTo>
                      <a:pt x="12452" y="39085"/>
                    </a:moveTo>
                    <a:cubicBezTo>
                      <a:pt x="10032" y="39085"/>
                      <a:pt x="7887" y="38557"/>
                      <a:pt x="6013" y="37499"/>
                    </a:cubicBezTo>
                    <a:cubicBezTo>
                      <a:pt x="4132" y="36414"/>
                      <a:pt x="2658" y="34928"/>
                      <a:pt x="1574" y="33043"/>
                    </a:cubicBezTo>
                    <a:cubicBezTo>
                      <a:pt x="520" y="31128"/>
                      <a:pt x="0" y="28928"/>
                      <a:pt x="0" y="26442"/>
                    </a:cubicBezTo>
                    <a:lnTo>
                      <a:pt x="0" y="0"/>
                    </a:lnTo>
                    <a:lnTo>
                      <a:pt x="4859" y="0"/>
                    </a:lnTo>
                    <a:lnTo>
                      <a:pt x="4859" y="26271"/>
                    </a:lnTo>
                    <a:cubicBezTo>
                      <a:pt x="4859" y="28814"/>
                      <a:pt x="5586" y="30857"/>
                      <a:pt x="7035" y="32400"/>
                    </a:cubicBezTo>
                    <a:cubicBezTo>
                      <a:pt x="8483" y="33943"/>
                      <a:pt x="10320" y="34714"/>
                      <a:pt x="12540" y="34714"/>
                    </a:cubicBezTo>
                    <a:cubicBezTo>
                      <a:pt x="14728" y="34714"/>
                      <a:pt x="16546" y="33957"/>
                      <a:pt x="17994" y="32442"/>
                    </a:cubicBezTo>
                    <a:cubicBezTo>
                      <a:pt x="19474" y="30900"/>
                      <a:pt x="20214" y="28900"/>
                      <a:pt x="20214" y="26442"/>
                    </a:cubicBezTo>
                    <a:lnTo>
                      <a:pt x="20214" y="0"/>
                    </a:lnTo>
                    <a:lnTo>
                      <a:pt x="24904" y="0"/>
                    </a:lnTo>
                    <a:lnTo>
                      <a:pt x="24904" y="26271"/>
                    </a:lnTo>
                    <a:cubicBezTo>
                      <a:pt x="24904" y="28785"/>
                      <a:pt x="24365" y="31014"/>
                      <a:pt x="23286" y="32957"/>
                    </a:cubicBezTo>
                    <a:cubicBezTo>
                      <a:pt x="22233" y="34871"/>
                      <a:pt x="20766" y="36371"/>
                      <a:pt x="18891" y="37457"/>
                    </a:cubicBezTo>
                    <a:cubicBezTo>
                      <a:pt x="17041" y="38543"/>
                      <a:pt x="14897" y="39085"/>
                      <a:pt x="12452" y="39085"/>
                    </a:cubicBezTo>
                    <a:close/>
                  </a:path>
                </a:pathLst>
              </a:custGeom>
              <a:grpFill/>
              <a:ln w="62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>
                  <a:solidFill>
                    <a:srgbClr val="111111"/>
                  </a:solidFill>
                </a:endParaRPr>
              </a:p>
            </p:txBody>
          </p:sp>
          <p:sp>
            <p:nvSpPr>
              <p:cNvPr id="57" name="Freihandform 56">
                <a:extLst>
                  <a:ext uri="{FF2B5EF4-FFF2-40B4-BE49-F238E27FC236}">
                    <a16:creationId xmlns:a16="http://schemas.microsoft.com/office/drawing/2014/main" id="{02ABBD64-3451-85DD-E890-604327D43484}"/>
                  </a:ext>
                </a:extLst>
              </p:cNvPr>
              <p:cNvSpPr/>
              <p:nvPr/>
            </p:nvSpPr>
            <p:spPr>
              <a:xfrm>
                <a:off x="6744164" y="5550020"/>
                <a:ext cx="136668" cy="208060"/>
              </a:xfrm>
              <a:custGeom>
                <a:avLst/>
                <a:gdLst>
                  <a:gd name="connsiteX0" fmla="*/ 0 w 25336"/>
                  <a:gd name="connsiteY0" fmla="*/ 4371 h 38571"/>
                  <a:gd name="connsiteX1" fmla="*/ 0 w 25336"/>
                  <a:gd name="connsiteY1" fmla="*/ 0 h 38571"/>
                  <a:gd name="connsiteX2" fmla="*/ 25336 w 25336"/>
                  <a:gd name="connsiteY2" fmla="*/ 0 h 38571"/>
                  <a:gd name="connsiteX3" fmla="*/ 25336 w 25336"/>
                  <a:gd name="connsiteY3" fmla="*/ 4371 h 38571"/>
                  <a:gd name="connsiteX4" fmla="*/ 15098 w 25336"/>
                  <a:gd name="connsiteY4" fmla="*/ 4371 h 38571"/>
                  <a:gd name="connsiteX5" fmla="*/ 15098 w 25336"/>
                  <a:gd name="connsiteY5" fmla="*/ 38571 h 38571"/>
                  <a:gd name="connsiteX6" fmla="*/ 10239 w 25336"/>
                  <a:gd name="connsiteY6" fmla="*/ 38571 h 38571"/>
                  <a:gd name="connsiteX7" fmla="*/ 10239 w 25336"/>
                  <a:gd name="connsiteY7" fmla="*/ 4371 h 38571"/>
                  <a:gd name="connsiteX8" fmla="*/ 0 w 25336"/>
                  <a:gd name="connsiteY8" fmla="*/ 4371 h 38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336" h="38571">
                    <a:moveTo>
                      <a:pt x="0" y="4371"/>
                    </a:moveTo>
                    <a:lnTo>
                      <a:pt x="0" y="0"/>
                    </a:lnTo>
                    <a:lnTo>
                      <a:pt x="25336" y="0"/>
                    </a:lnTo>
                    <a:lnTo>
                      <a:pt x="25336" y="4371"/>
                    </a:lnTo>
                    <a:lnTo>
                      <a:pt x="15098" y="4371"/>
                    </a:lnTo>
                    <a:lnTo>
                      <a:pt x="15098" y="38571"/>
                    </a:lnTo>
                    <a:lnTo>
                      <a:pt x="10239" y="38571"/>
                    </a:lnTo>
                    <a:lnTo>
                      <a:pt x="10239" y="4371"/>
                    </a:lnTo>
                    <a:lnTo>
                      <a:pt x="0" y="4371"/>
                    </a:lnTo>
                    <a:close/>
                  </a:path>
                </a:pathLst>
              </a:custGeom>
              <a:grpFill/>
              <a:ln w="62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>
                  <a:solidFill>
                    <a:srgbClr val="111111"/>
                  </a:solidFill>
                </a:endParaRPr>
              </a:p>
            </p:txBody>
          </p:sp>
          <p:sp>
            <p:nvSpPr>
              <p:cNvPr id="58" name="Freihandform 57">
                <a:extLst>
                  <a:ext uri="{FF2B5EF4-FFF2-40B4-BE49-F238E27FC236}">
                    <a16:creationId xmlns:a16="http://schemas.microsoft.com/office/drawing/2014/main" id="{80CE56F3-D9F1-A6C8-D46D-4D784006F230}"/>
                  </a:ext>
                </a:extLst>
              </p:cNvPr>
              <p:cNvSpPr/>
              <p:nvPr/>
            </p:nvSpPr>
            <p:spPr>
              <a:xfrm>
                <a:off x="6517731" y="5542851"/>
                <a:ext cx="169777" cy="221928"/>
              </a:xfrm>
              <a:custGeom>
                <a:avLst/>
                <a:gdLst>
                  <a:gd name="connsiteX0" fmla="*/ 31475 w 31474"/>
                  <a:gd name="connsiteY0" fmla="*/ 41143 h 41142"/>
                  <a:gd name="connsiteX1" fmla="*/ 4602 w 31474"/>
                  <a:gd name="connsiteY1" fmla="*/ 12214 h 41142"/>
                  <a:gd name="connsiteX2" fmla="*/ 4602 w 31474"/>
                  <a:gd name="connsiteY2" fmla="*/ 39858 h 41142"/>
                  <a:gd name="connsiteX3" fmla="*/ 0 w 31474"/>
                  <a:gd name="connsiteY3" fmla="*/ 39858 h 41142"/>
                  <a:gd name="connsiteX4" fmla="*/ 0 w 31474"/>
                  <a:gd name="connsiteY4" fmla="*/ 0 h 41142"/>
                  <a:gd name="connsiteX5" fmla="*/ 26866 w 31474"/>
                  <a:gd name="connsiteY5" fmla="*/ 28929 h 41142"/>
                  <a:gd name="connsiteX6" fmla="*/ 26866 w 31474"/>
                  <a:gd name="connsiteY6" fmla="*/ 1286 h 41142"/>
                  <a:gd name="connsiteX7" fmla="*/ 31475 w 31474"/>
                  <a:gd name="connsiteY7" fmla="*/ 1286 h 41142"/>
                  <a:gd name="connsiteX8" fmla="*/ 31475 w 31474"/>
                  <a:gd name="connsiteY8" fmla="*/ 41143 h 41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474" h="41142">
                    <a:moveTo>
                      <a:pt x="31475" y="41143"/>
                    </a:moveTo>
                    <a:lnTo>
                      <a:pt x="4602" y="12214"/>
                    </a:lnTo>
                    <a:lnTo>
                      <a:pt x="4602" y="39858"/>
                    </a:lnTo>
                    <a:lnTo>
                      <a:pt x="0" y="39858"/>
                    </a:lnTo>
                    <a:lnTo>
                      <a:pt x="0" y="0"/>
                    </a:lnTo>
                    <a:lnTo>
                      <a:pt x="26866" y="28929"/>
                    </a:lnTo>
                    <a:lnTo>
                      <a:pt x="26866" y="1286"/>
                    </a:lnTo>
                    <a:lnTo>
                      <a:pt x="31475" y="1286"/>
                    </a:lnTo>
                    <a:lnTo>
                      <a:pt x="31475" y="41143"/>
                    </a:lnTo>
                    <a:close/>
                  </a:path>
                </a:pathLst>
              </a:custGeom>
              <a:grpFill/>
              <a:ln w="62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>
                  <a:solidFill>
                    <a:srgbClr val="111111"/>
                  </a:solidFill>
                </a:endParaRPr>
              </a:p>
            </p:txBody>
          </p:sp>
          <p:sp>
            <p:nvSpPr>
              <p:cNvPr id="59" name="Freihandform 58">
                <a:extLst>
                  <a:ext uri="{FF2B5EF4-FFF2-40B4-BE49-F238E27FC236}">
                    <a16:creationId xmlns:a16="http://schemas.microsoft.com/office/drawing/2014/main" id="{B03529BB-F956-B898-DE33-AAE57BDB3648}"/>
                  </a:ext>
                </a:extLst>
              </p:cNvPr>
              <p:cNvSpPr/>
              <p:nvPr/>
            </p:nvSpPr>
            <p:spPr>
              <a:xfrm>
                <a:off x="6356272" y="5550020"/>
                <a:ext cx="102172" cy="208060"/>
              </a:xfrm>
              <a:custGeom>
                <a:avLst/>
                <a:gdLst>
                  <a:gd name="connsiteX0" fmla="*/ 0 w 18941"/>
                  <a:gd name="connsiteY0" fmla="*/ 38571 h 38571"/>
                  <a:gd name="connsiteX1" fmla="*/ 0 w 18941"/>
                  <a:gd name="connsiteY1" fmla="*/ 0 h 38571"/>
                  <a:gd name="connsiteX2" fmla="*/ 18941 w 18941"/>
                  <a:gd name="connsiteY2" fmla="*/ 0 h 38571"/>
                  <a:gd name="connsiteX3" fmla="*/ 18941 w 18941"/>
                  <a:gd name="connsiteY3" fmla="*/ 4371 h 38571"/>
                  <a:gd name="connsiteX4" fmla="*/ 4865 w 18941"/>
                  <a:gd name="connsiteY4" fmla="*/ 4371 h 38571"/>
                  <a:gd name="connsiteX5" fmla="*/ 4865 w 18941"/>
                  <a:gd name="connsiteY5" fmla="*/ 12600 h 38571"/>
                  <a:gd name="connsiteX6" fmla="*/ 15950 w 18941"/>
                  <a:gd name="connsiteY6" fmla="*/ 12600 h 38571"/>
                  <a:gd name="connsiteX7" fmla="*/ 15950 w 18941"/>
                  <a:gd name="connsiteY7" fmla="*/ 16971 h 38571"/>
                  <a:gd name="connsiteX8" fmla="*/ 4865 w 18941"/>
                  <a:gd name="connsiteY8" fmla="*/ 16971 h 38571"/>
                  <a:gd name="connsiteX9" fmla="*/ 4865 w 18941"/>
                  <a:gd name="connsiteY9" fmla="*/ 34200 h 38571"/>
                  <a:gd name="connsiteX10" fmla="*/ 18941 w 18941"/>
                  <a:gd name="connsiteY10" fmla="*/ 34200 h 38571"/>
                  <a:gd name="connsiteX11" fmla="*/ 18941 w 18941"/>
                  <a:gd name="connsiteY11" fmla="*/ 38571 h 38571"/>
                  <a:gd name="connsiteX12" fmla="*/ 0 w 18941"/>
                  <a:gd name="connsiteY12" fmla="*/ 38571 h 38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941" h="38571">
                    <a:moveTo>
                      <a:pt x="0" y="38571"/>
                    </a:moveTo>
                    <a:lnTo>
                      <a:pt x="0" y="0"/>
                    </a:lnTo>
                    <a:lnTo>
                      <a:pt x="18941" y="0"/>
                    </a:lnTo>
                    <a:lnTo>
                      <a:pt x="18941" y="4371"/>
                    </a:lnTo>
                    <a:lnTo>
                      <a:pt x="4865" y="4371"/>
                    </a:lnTo>
                    <a:lnTo>
                      <a:pt x="4865" y="12600"/>
                    </a:lnTo>
                    <a:lnTo>
                      <a:pt x="15950" y="12600"/>
                    </a:lnTo>
                    <a:lnTo>
                      <a:pt x="15950" y="16971"/>
                    </a:lnTo>
                    <a:lnTo>
                      <a:pt x="4865" y="16971"/>
                    </a:lnTo>
                    <a:lnTo>
                      <a:pt x="4865" y="34200"/>
                    </a:lnTo>
                    <a:lnTo>
                      <a:pt x="18941" y="34200"/>
                    </a:lnTo>
                    <a:lnTo>
                      <a:pt x="18941" y="38571"/>
                    </a:lnTo>
                    <a:lnTo>
                      <a:pt x="0" y="38571"/>
                    </a:lnTo>
                    <a:close/>
                  </a:path>
                </a:pathLst>
              </a:custGeom>
              <a:grpFill/>
              <a:ln w="62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>
                  <a:solidFill>
                    <a:srgbClr val="111111"/>
                  </a:solidFill>
                </a:endParaRPr>
              </a:p>
            </p:txBody>
          </p:sp>
          <p:sp>
            <p:nvSpPr>
              <p:cNvPr id="60" name="Freihandform 59">
                <a:extLst>
                  <a:ext uri="{FF2B5EF4-FFF2-40B4-BE49-F238E27FC236}">
                    <a16:creationId xmlns:a16="http://schemas.microsoft.com/office/drawing/2014/main" id="{33C1E1FC-DDEA-3700-75F8-653A6D98FC65}"/>
                  </a:ext>
                </a:extLst>
              </p:cNvPr>
              <p:cNvSpPr/>
              <p:nvPr/>
            </p:nvSpPr>
            <p:spPr>
              <a:xfrm>
                <a:off x="6108295" y="5545505"/>
                <a:ext cx="183613" cy="216383"/>
              </a:xfrm>
              <a:custGeom>
                <a:avLst/>
                <a:gdLst>
                  <a:gd name="connsiteX0" fmla="*/ 20007 w 34039"/>
                  <a:gd name="connsiteY0" fmla="*/ 40115 h 40114"/>
                  <a:gd name="connsiteX1" fmla="*/ 12201 w 34039"/>
                  <a:gd name="connsiteY1" fmla="*/ 38572 h 40114"/>
                  <a:gd name="connsiteX2" fmla="*/ 5800 w 34039"/>
                  <a:gd name="connsiteY2" fmla="*/ 34243 h 40114"/>
                  <a:gd name="connsiteX3" fmla="*/ 1536 w 34039"/>
                  <a:gd name="connsiteY3" fmla="*/ 27857 h 40114"/>
                  <a:gd name="connsiteX4" fmla="*/ 0 w 34039"/>
                  <a:gd name="connsiteY4" fmla="*/ 20057 h 40114"/>
                  <a:gd name="connsiteX5" fmla="*/ 1536 w 34039"/>
                  <a:gd name="connsiteY5" fmla="*/ 12300 h 40114"/>
                  <a:gd name="connsiteX6" fmla="*/ 5843 w 34039"/>
                  <a:gd name="connsiteY6" fmla="*/ 5914 h 40114"/>
                  <a:gd name="connsiteX7" fmla="*/ 12239 w 34039"/>
                  <a:gd name="connsiteY7" fmla="*/ 1586 h 40114"/>
                  <a:gd name="connsiteX8" fmla="*/ 20045 w 34039"/>
                  <a:gd name="connsiteY8" fmla="*/ 0 h 40114"/>
                  <a:gd name="connsiteX9" fmla="*/ 27725 w 34039"/>
                  <a:gd name="connsiteY9" fmla="*/ 1543 h 40114"/>
                  <a:gd name="connsiteX10" fmla="*/ 34039 w 34039"/>
                  <a:gd name="connsiteY10" fmla="*/ 5700 h 40114"/>
                  <a:gd name="connsiteX11" fmla="*/ 32628 w 34039"/>
                  <a:gd name="connsiteY11" fmla="*/ 11615 h 40114"/>
                  <a:gd name="connsiteX12" fmla="*/ 27343 w 34039"/>
                  <a:gd name="connsiteY12" fmla="*/ 6558 h 40114"/>
                  <a:gd name="connsiteX13" fmla="*/ 20045 w 34039"/>
                  <a:gd name="connsiteY13" fmla="*/ 4629 h 40114"/>
                  <a:gd name="connsiteX14" fmla="*/ 12414 w 34039"/>
                  <a:gd name="connsiteY14" fmla="*/ 6729 h 40114"/>
                  <a:gd name="connsiteX15" fmla="*/ 7041 w 34039"/>
                  <a:gd name="connsiteY15" fmla="*/ 12300 h 40114"/>
                  <a:gd name="connsiteX16" fmla="*/ 5035 w 34039"/>
                  <a:gd name="connsiteY16" fmla="*/ 20057 h 40114"/>
                  <a:gd name="connsiteX17" fmla="*/ 6997 w 34039"/>
                  <a:gd name="connsiteY17" fmla="*/ 27772 h 40114"/>
                  <a:gd name="connsiteX18" fmla="*/ 12370 w 34039"/>
                  <a:gd name="connsiteY18" fmla="*/ 33386 h 40114"/>
                  <a:gd name="connsiteX19" fmla="*/ 20007 w 34039"/>
                  <a:gd name="connsiteY19" fmla="*/ 35486 h 40114"/>
                  <a:gd name="connsiteX20" fmla="*/ 24528 w 34039"/>
                  <a:gd name="connsiteY20" fmla="*/ 34929 h 40114"/>
                  <a:gd name="connsiteX21" fmla="*/ 28490 w 34039"/>
                  <a:gd name="connsiteY21" fmla="*/ 33258 h 40114"/>
                  <a:gd name="connsiteX22" fmla="*/ 28490 w 34039"/>
                  <a:gd name="connsiteY22" fmla="*/ 23143 h 40114"/>
                  <a:gd name="connsiteX23" fmla="*/ 17913 w 34039"/>
                  <a:gd name="connsiteY23" fmla="*/ 23143 h 40114"/>
                  <a:gd name="connsiteX24" fmla="*/ 17913 w 34039"/>
                  <a:gd name="connsiteY24" fmla="*/ 18771 h 40114"/>
                  <a:gd name="connsiteX25" fmla="*/ 33186 w 34039"/>
                  <a:gd name="connsiteY25" fmla="*/ 18771 h 40114"/>
                  <a:gd name="connsiteX26" fmla="*/ 33186 w 34039"/>
                  <a:gd name="connsiteY26" fmla="*/ 35743 h 40114"/>
                  <a:gd name="connsiteX27" fmla="*/ 27130 w 34039"/>
                  <a:gd name="connsiteY27" fmla="*/ 39043 h 40114"/>
                  <a:gd name="connsiteX28" fmla="*/ 20007 w 34039"/>
                  <a:gd name="connsiteY28" fmla="*/ 40115 h 40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34039" h="40114">
                    <a:moveTo>
                      <a:pt x="20007" y="40115"/>
                    </a:moveTo>
                    <a:cubicBezTo>
                      <a:pt x="17217" y="40115"/>
                      <a:pt x="14615" y="39601"/>
                      <a:pt x="12201" y="38572"/>
                    </a:cubicBezTo>
                    <a:cubicBezTo>
                      <a:pt x="9781" y="37515"/>
                      <a:pt x="7649" y="36072"/>
                      <a:pt x="5800" y="34243"/>
                    </a:cubicBezTo>
                    <a:cubicBezTo>
                      <a:pt x="3981" y="32386"/>
                      <a:pt x="2558" y="30258"/>
                      <a:pt x="1536" y="27857"/>
                    </a:cubicBezTo>
                    <a:cubicBezTo>
                      <a:pt x="514" y="25429"/>
                      <a:pt x="0" y="22829"/>
                      <a:pt x="0" y="20057"/>
                    </a:cubicBezTo>
                    <a:cubicBezTo>
                      <a:pt x="0" y="17286"/>
                      <a:pt x="514" y="14700"/>
                      <a:pt x="1536" y="12300"/>
                    </a:cubicBezTo>
                    <a:cubicBezTo>
                      <a:pt x="2589" y="9871"/>
                      <a:pt x="4025" y="7743"/>
                      <a:pt x="5843" y="5914"/>
                    </a:cubicBezTo>
                    <a:cubicBezTo>
                      <a:pt x="7693" y="4057"/>
                      <a:pt x="9825" y="2614"/>
                      <a:pt x="12239" y="1586"/>
                    </a:cubicBezTo>
                    <a:cubicBezTo>
                      <a:pt x="14659" y="529"/>
                      <a:pt x="17261" y="0"/>
                      <a:pt x="20045" y="0"/>
                    </a:cubicBezTo>
                    <a:cubicBezTo>
                      <a:pt x="22778" y="0"/>
                      <a:pt x="25336" y="515"/>
                      <a:pt x="27725" y="1543"/>
                    </a:cubicBezTo>
                    <a:cubicBezTo>
                      <a:pt x="30114" y="2543"/>
                      <a:pt x="32215" y="3929"/>
                      <a:pt x="34039" y="5700"/>
                    </a:cubicBezTo>
                    <a:lnTo>
                      <a:pt x="32628" y="11615"/>
                    </a:lnTo>
                    <a:cubicBezTo>
                      <a:pt x="31324" y="9500"/>
                      <a:pt x="29556" y="7815"/>
                      <a:pt x="27343" y="6558"/>
                    </a:cubicBezTo>
                    <a:cubicBezTo>
                      <a:pt x="25148" y="5272"/>
                      <a:pt x="22722" y="4629"/>
                      <a:pt x="20045" y="4629"/>
                    </a:cubicBezTo>
                    <a:cubicBezTo>
                      <a:pt x="17230" y="4629"/>
                      <a:pt x="14690" y="5329"/>
                      <a:pt x="12414" y="6729"/>
                    </a:cubicBezTo>
                    <a:cubicBezTo>
                      <a:pt x="10163" y="8101"/>
                      <a:pt x="8377" y="9957"/>
                      <a:pt x="7041" y="12300"/>
                    </a:cubicBezTo>
                    <a:cubicBezTo>
                      <a:pt x="5699" y="14615"/>
                      <a:pt x="5035" y="17200"/>
                      <a:pt x="5035" y="20057"/>
                    </a:cubicBezTo>
                    <a:cubicBezTo>
                      <a:pt x="5035" y="22858"/>
                      <a:pt x="5687" y="25429"/>
                      <a:pt x="6997" y="27772"/>
                    </a:cubicBezTo>
                    <a:cubicBezTo>
                      <a:pt x="8333" y="30115"/>
                      <a:pt x="10126" y="31986"/>
                      <a:pt x="12370" y="33386"/>
                    </a:cubicBezTo>
                    <a:cubicBezTo>
                      <a:pt x="14646" y="34786"/>
                      <a:pt x="17192" y="35486"/>
                      <a:pt x="20007" y="35486"/>
                    </a:cubicBezTo>
                    <a:cubicBezTo>
                      <a:pt x="21600" y="35486"/>
                      <a:pt x="23104" y="35300"/>
                      <a:pt x="24528" y="34929"/>
                    </a:cubicBezTo>
                    <a:cubicBezTo>
                      <a:pt x="25976" y="34529"/>
                      <a:pt x="27299" y="33971"/>
                      <a:pt x="28490" y="33258"/>
                    </a:cubicBezTo>
                    <a:lnTo>
                      <a:pt x="28490" y="23143"/>
                    </a:lnTo>
                    <a:lnTo>
                      <a:pt x="17913" y="23143"/>
                    </a:lnTo>
                    <a:lnTo>
                      <a:pt x="17913" y="18771"/>
                    </a:lnTo>
                    <a:lnTo>
                      <a:pt x="33186" y="18771"/>
                    </a:lnTo>
                    <a:lnTo>
                      <a:pt x="33186" y="35743"/>
                    </a:lnTo>
                    <a:cubicBezTo>
                      <a:pt x="31450" y="37200"/>
                      <a:pt x="29431" y="38300"/>
                      <a:pt x="27130" y="39043"/>
                    </a:cubicBezTo>
                    <a:cubicBezTo>
                      <a:pt x="24854" y="39757"/>
                      <a:pt x="22477" y="40115"/>
                      <a:pt x="20007" y="40115"/>
                    </a:cubicBezTo>
                    <a:close/>
                  </a:path>
                </a:pathLst>
              </a:custGeom>
              <a:grpFill/>
              <a:ln w="62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>
                  <a:solidFill>
                    <a:srgbClr val="111111"/>
                  </a:solidFill>
                </a:endParaRPr>
              </a:p>
            </p:txBody>
          </p:sp>
          <p:sp>
            <p:nvSpPr>
              <p:cNvPr id="61" name="Freihandform 60">
                <a:extLst>
                  <a:ext uri="{FF2B5EF4-FFF2-40B4-BE49-F238E27FC236}">
                    <a16:creationId xmlns:a16="http://schemas.microsoft.com/office/drawing/2014/main" id="{F11AADB9-EA49-6BFF-50E3-3DECFF727E72}"/>
                  </a:ext>
                </a:extLst>
              </p:cNvPr>
              <p:cNvSpPr/>
              <p:nvPr/>
            </p:nvSpPr>
            <p:spPr>
              <a:xfrm>
                <a:off x="5904831" y="5542851"/>
                <a:ext cx="175797" cy="214997"/>
              </a:xfrm>
              <a:custGeom>
                <a:avLst/>
                <a:gdLst>
                  <a:gd name="connsiteX0" fmla="*/ 0 w 32590"/>
                  <a:gd name="connsiteY0" fmla="*/ 39858 h 39857"/>
                  <a:gd name="connsiteX1" fmla="*/ 16252 w 32590"/>
                  <a:gd name="connsiteY1" fmla="*/ 0 h 39857"/>
                  <a:gd name="connsiteX2" fmla="*/ 16339 w 32590"/>
                  <a:gd name="connsiteY2" fmla="*/ 0 h 39857"/>
                  <a:gd name="connsiteX3" fmla="*/ 32591 w 32590"/>
                  <a:gd name="connsiteY3" fmla="*/ 39858 h 39857"/>
                  <a:gd name="connsiteX4" fmla="*/ 27431 w 32590"/>
                  <a:gd name="connsiteY4" fmla="*/ 39858 h 39857"/>
                  <a:gd name="connsiteX5" fmla="*/ 22910 w 32590"/>
                  <a:gd name="connsiteY5" fmla="*/ 28414 h 39857"/>
                  <a:gd name="connsiteX6" fmla="*/ 9474 w 32590"/>
                  <a:gd name="connsiteY6" fmla="*/ 28414 h 39857"/>
                  <a:gd name="connsiteX7" fmla="*/ 4909 w 32590"/>
                  <a:gd name="connsiteY7" fmla="*/ 39858 h 39857"/>
                  <a:gd name="connsiteX8" fmla="*/ 0 w 32590"/>
                  <a:gd name="connsiteY8" fmla="*/ 39858 h 39857"/>
                  <a:gd name="connsiteX9" fmla="*/ 11091 w 32590"/>
                  <a:gd name="connsiteY9" fmla="*/ 24343 h 39857"/>
                  <a:gd name="connsiteX10" fmla="*/ 21286 w 32590"/>
                  <a:gd name="connsiteY10" fmla="*/ 24343 h 39857"/>
                  <a:gd name="connsiteX11" fmla="*/ 18258 w 32590"/>
                  <a:gd name="connsiteY11" fmla="*/ 16715 h 39857"/>
                  <a:gd name="connsiteX12" fmla="*/ 17192 w 32590"/>
                  <a:gd name="connsiteY12" fmla="*/ 13843 h 39857"/>
                  <a:gd name="connsiteX13" fmla="*/ 16170 w 32590"/>
                  <a:gd name="connsiteY13" fmla="*/ 10457 h 39857"/>
                  <a:gd name="connsiteX14" fmla="*/ 15186 w 32590"/>
                  <a:gd name="connsiteY14" fmla="*/ 13843 h 39857"/>
                  <a:gd name="connsiteX15" fmla="*/ 14120 w 32590"/>
                  <a:gd name="connsiteY15" fmla="*/ 16715 h 39857"/>
                  <a:gd name="connsiteX16" fmla="*/ 11091 w 32590"/>
                  <a:gd name="connsiteY16" fmla="*/ 24343 h 39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2590" h="39857">
                    <a:moveTo>
                      <a:pt x="0" y="39858"/>
                    </a:moveTo>
                    <a:lnTo>
                      <a:pt x="16252" y="0"/>
                    </a:lnTo>
                    <a:lnTo>
                      <a:pt x="16339" y="0"/>
                    </a:lnTo>
                    <a:lnTo>
                      <a:pt x="32591" y="39858"/>
                    </a:lnTo>
                    <a:lnTo>
                      <a:pt x="27431" y="39858"/>
                    </a:lnTo>
                    <a:lnTo>
                      <a:pt x="22910" y="28414"/>
                    </a:lnTo>
                    <a:lnTo>
                      <a:pt x="9474" y="28414"/>
                    </a:lnTo>
                    <a:lnTo>
                      <a:pt x="4909" y="39858"/>
                    </a:lnTo>
                    <a:lnTo>
                      <a:pt x="0" y="39858"/>
                    </a:lnTo>
                    <a:close/>
                    <a:moveTo>
                      <a:pt x="11091" y="24343"/>
                    </a:moveTo>
                    <a:lnTo>
                      <a:pt x="21286" y="24343"/>
                    </a:lnTo>
                    <a:lnTo>
                      <a:pt x="18258" y="16715"/>
                    </a:lnTo>
                    <a:cubicBezTo>
                      <a:pt x="17888" y="15743"/>
                      <a:pt x="17531" y="14786"/>
                      <a:pt x="17192" y="13843"/>
                    </a:cubicBezTo>
                    <a:cubicBezTo>
                      <a:pt x="16853" y="12900"/>
                      <a:pt x="16509" y="11772"/>
                      <a:pt x="16170" y="10457"/>
                    </a:cubicBezTo>
                    <a:cubicBezTo>
                      <a:pt x="15825" y="11772"/>
                      <a:pt x="15499" y="12900"/>
                      <a:pt x="15186" y="13843"/>
                    </a:cubicBezTo>
                    <a:cubicBezTo>
                      <a:pt x="14872" y="14757"/>
                      <a:pt x="14521" y="15715"/>
                      <a:pt x="14120" y="16715"/>
                    </a:cubicBezTo>
                    <a:lnTo>
                      <a:pt x="11091" y="24343"/>
                    </a:lnTo>
                    <a:close/>
                  </a:path>
                </a:pathLst>
              </a:custGeom>
              <a:grpFill/>
              <a:ln w="62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>
                  <a:solidFill>
                    <a:srgbClr val="111111"/>
                  </a:solidFill>
                </a:endParaRPr>
              </a:p>
            </p:txBody>
          </p:sp>
          <p:sp>
            <p:nvSpPr>
              <p:cNvPr id="62" name="Freihandform 61">
                <a:extLst>
                  <a:ext uri="{FF2B5EF4-FFF2-40B4-BE49-F238E27FC236}">
                    <a16:creationId xmlns:a16="http://schemas.microsoft.com/office/drawing/2014/main" id="{80B94999-E8BC-D40C-25EA-F9C2D2B633AA}"/>
                  </a:ext>
                </a:extLst>
              </p:cNvPr>
              <p:cNvSpPr/>
              <p:nvPr/>
            </p:nvSpPr>
            <p:spPr>
              <a:xfrm>
                <a:off x="5633891" y="5546567"/>
                <a:ext cx="156453" cy="213605"/>
              </a:xfrm>
              <a:custGeom>
                <a:avLst/>
                <a:gdLst>
                  <a:gd name="connsiteX0" fmla="*/ 12665 w 29004"/>
                  <a:gd name="connsiteY0" fmla="*/ 39600 h 39599"/>
                  <a:gd name="connsiteX1" fmla="*/ 6138 w 29004"/>
                  <a:gd name="connsiteY1" fmla="*/ 38100 h 39599"/>
                  <a:gd name="connsiteX2" fmla="*/ 1618 w 29004"/>
                  <a:gd name="connsiteY2" fmla="*/ 33857 h 39599"/>
                  <a:gd name="connsiteX3" fmla="*/ 0 w 29004"/>
                  <a:gd name="connsiteY3" fmla="*/ 27600 h 39599"/>
                  <a:gd name="connsiteX4" fmla="*/ 1147 w 29004"/>
                  <a:gd name="connsiteY4" fmla="*/ 22543 h 39599"/>
                  <a:gd name="connsiteX5" fmla="*/ 3963 w 29004"/>
                  <a:gd name="connsiteY5" fmla="*/ 19071 h 39599"/>
                  <a:gd name="connsiteX6" fmla="*/ 6991 w 29004"/>
                  <a:gd name="connsiteY6" fmla="*/ 16929 h 39599"/>
                  <a:gd name="connsiteX7" fmla="*/ 6138 w 29004"/>
                  <a:gd name="connsiteY7" fmla="*/ 15814 h 39599"/>
                  <a:gd name="connsiteX8" fmla="*/ 4176 w 29004"/>
                  <a:gd name="connsiteY8" fmla="*/ 12771 h 39599"/>
                  <a:gd name="connsiteX9" fmla="*/ 3323 w 29004"/>
                  <a:gd name="connsiteY9" fmla="*/ 8872 h 39599"/>
                  <a:gd name="connsiteX10" fmla="*/ 4521 w 29004"/>
                  <a:gd name="connsiteY10" fmla="*/ 4372 h 39599"/>
                  <a:gd name="connsiteX11" fmla="*/ 7718 w 29004"/>
                  <a:gd name="connsiteY11" fmla="*/ 1200 h 39599"/>
                  <a:gd name="connsiteX12" fmla="*/ 12239 w 29004"/>
                  <a:gd name="connsiteY12" fmla="*/ 0 h 39599"/>
                  <a:gd name="connsiteX13" fmla="*/ 16759 w 29004"/>
                  <a:gd name="connsiteY13" fmla="*/ 1200 h 39599"/>
                  <a:gd name="connsiteX14" fmla="*/ 20001 w 29004"/>
                  <a:gd name="connsiteY14" fmla="*/ 4372 h 39599"/>
                  <a:gd name="connsiteX15" fmla="*/ 21242 w 29004"/>
                  <a:gd name="connsiteY15" fmla="*/ 8829 h 39599"/>
                  <a:gd name="connsiteX16" fmla="*/ 20001 w 29004"/>
                  <a:gd name="connsiteY16" fmla="*/ 13243 h 39599"/>
                  <a:gd name="connsiteX17" fmla="*/ 17230 w 29004"/>
                  <a:gd name="connsiteY17" fmla="*/ 15943 h 39599"/>
                  <a:gd name="connsiteX18" fmla="*/ 14885 w 29004"/>
                  <a:gd name="connsiteY18" fmla="*/ 17357 h 39599"/>
                  <a:gd name="connsiteX19" fmla="*/ 13474 w 29004"/>
                  <a:gd name="connsiteY19" fmla="*/ 18085 h 39599"/>
                  <a:gd name="connsiteX20" fmla="*/ 22390 w 29004"/>
                  <a:gd name="connsiteY20" fmla="*/ 30428 h 39599"/>
                  <a:gd name="connsiteX21" fmla="*/ 25587 w 29004"/>
                  <a:gd name="connsiteY21" fmla="*/ 22757 h 39599"/>
                  <a:gd name="connsiteX22" fmla="*/ 29004 w 29004"/>
                  <a:gd name="connsiteY22" fmla="*/ 27471 h 39599"/>
                  <a:gd name="connsiteX23" fmla="*/ 24779 w 29004"/>
                  <a:gd name="connsiteY23" fmla="*/ 34115 h 39599"/>
                  <a:gd name="connsiteX24" fmla="*/ 28403 w 29004"/>
                  <a:gd name="connsiteY24" fmla="*/ 39086 h 39599"/>
                  <a:gd name="connsiteX25" fmla="*/ 22948 w 29004"/>
                  <a:gd name="connsiteY25" fmla="*/ 39086 h 39599"/>
                  <a:gd name="connsiteX26" fmla="*/ 21198 w 29004"/>
                  <a:gd name="connsiteY26" fmla="*/ 36728 h 39599"/>
                  <a:gd name="connsiteX27" fmla="*/ 17104 w 29004"/>
                  <a:gd name="connsiteY27" fmla="*/ 38914 h 39599"/>
                  <a:gd name="connsiteX28" fmla="*/ 12665 w 29004"/>
                  <a:gd name="connsiteY28" fmla="*/ 39600 h 39599"/>
                  <a:gd name="connsiteX29" fmla="*/ 12922 w 29004"/>
                  <a:gd name="connsiteY29" fmla="*/ 35314 h 39599"/>
                  <a:gd name="connsiteX30" fmla="*/ 16038 w 29004"/>
                  <a:gd name="connsiteY30" fmla="*/ 34800 h 39599"/>
                  <a:gd name="connsiteX31" fmla="*/ 18935 w 29004"/>
                  <a:gd name="connsiteY31" fmla="*/ 33471 h 39599"/>
                  <a:gd name="connsiteX32" fmla="*/ 9380 w 29004"/>
                  <a:gd name="connsiteY32" fmla="*/ 20143 h 39599"/>
                  <a:gd name="connsiteX33" fmla="*/ 7417 w 29004"/>
                  <a:gd name="connsiteY33" fmla="*/ 21600 h 39599"/>
                  <a:gd name="connsiteX34" fmla="*/ 5543 w 29004"/>
                  <a:gd name="connsiteY34" fmla="*/ 23957 h 39599"/>
                  <a:gd name="connsiteX35" fmla="*/ 4778 w 29004"/>
                  <a:gd name="connsiteY35" fmla="*/ 27428 h 39599"/>
                  <a:gd name="connsiteX36" fmla="*/ 6909 w 29004"/>
                  <a:gd name="connsiteY36" fmla="*/ 32957 h 39599"/>
                  <a:gd name="connsiteX37" fmla="*/ 12922 w 29004"/>
                  <a:gd name="connsiteY37" fmla="*/ 35314 h 39599"/>
                  <a:gd name="connsiteX38" fmla="*/ 11129 w 29004"/>
                  <a:gd name="connsiteY38" fmla="*/ 14700 h 39599"/>
                  <a:gd name="connsiteX39" fmla="*/ 12878 w 29004"/>
                  <a:gd name="connsiteY39" fmla="*/ 13800 h 39599"/>
                  <a:gd name="connsiteX40" fmla="*/ 14327 w 29004"/>
                  <a:gd name="connsiteY40" fmla="*/ 12900 h 39599"/>
                  <a:gd name="connsiteX41" fmla="*/ 15907 w 29004"/>
                  <a:gd name="connsiteY41" fmla="*/ 11228 h 39599"/>
                  <a:gd name="connsiteX42" fmla="*/ 16634 w 29004"/>
                  <a:gd name="connsiteY42" fmla="*/ 8614 h 39599"/>
                  <a:gd name="connsiteX43" fmla="*/ 15355 w 29004"/>
                  <a:gd name="connsiteY43" fmla="*/ 5443 h 39599"/>
                  <a:gd name="connsiteX44" fmla="*/ 12239 w 29004"/>
                  <a:gd name="connsiteY44" fmla="*/ 4115 h 39599"/>
                  <a:gd name="connsiteX45" fmla="*/ 9129 w 29004"/>
                  <a:gd name="connsiteY45" fmla="*/ 5400 h 39599"/>
                  <a:gd name="connsiteX46" fmla="*/ 7931 w 29004"/>
                  <a:gd name="connsiteY46" fmla="*/ 8485 h 39599"/>
                  <a:gd name="connsiteX47" fmla="*/ 8527 w 29004"/>
                  <a:gd name="connsiteY47" fmla="*/ 10757 h 39599"/>
                  <a:gd name="connsiteX48" fmla="*/ 9982 w 29004"/>
                  <a:gd name="connsiteY48" fmla="*/ 13028 h 39599"/>
                  <a:gd name="connsiteX49" fmla="*/ 11129 w 29004"/>
                  <a:gd name="connsiteY49" fmla="*/ 14700 h 39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29004" h="39599">
                    <a:moveTo>
                      <a:pt x="12665" y="39600"/>
                    </a:moveTo>
                    <a:cubicBezTo>
                      <a:pt x="10220" y="39600"/>
                      <a:pt x="8044" y="39100"/>
                      <a:pt x="6138" y="38100"/>
                    </a:cubicBezTo>
                    <a:cubicBezTo>
                      <a:pt x="4232" y="37072"/>
                      <a:pt x="2727" y="35657"/>
                      <a:pt x="1618" y="33857"/>
                    </a:cubicBezTo>
                    <a:cubicBezTo>
                      <a:pt x="539" y="32029"/>
                      <a:pt x="0" y="29943"/>
                      <a:pt x="0" y="27600"/>
                    </a:cubicBezTo>
                    <a:cubicBezTo>
                      <a:pt x="0" y="25600"/>
                      <a:pt x="382" y="23914"/>
                      <a:pt x="1147" y="22543"/>
                    </a:cubicBezTo>
                    <a:cubicBezTo>
                      <a:pt x="1944" y="21143"/>
                      <a:pt x="2884" y="19985"/>
                      <a:pt x="3963" y="19071"/>
                    </a:cubicBezTo>
                    <a:cubicBezTo>
                      <a:pt x="5072" y="18157"/>
                      <a:pt x="6082" y="17443"/>
                      <a:pt x="6991" y="16929"/>
                    </a:cubicBezTo>
                    <a:lnTo>
                      <a:pt x="6138" y="15814"/>
                    </a:lnTo>
                    <a:cubicBezTo>
                      <a:pt x="5430" y="14871"/>
                      <a:pt x="4778" y="13857"/>
                      <a:pt x="4176" y="12771"/>
                    </a:cubicBezTo>
                    <a:cubicBezTo>
                      <a:pt x="3611" y="11657"/>
                      <a:pt x="3323" y="10357"/>
                      <a:pt x="3323" y="8872"/>
                    </a:cubicBezTo>
                    <a:cubicBezTo>
                      <a:pt x="3323" y="7186"/>
                      <a:pt x="3724" y="5686"/>
                      <a:pt x="4521" y="4372"/>
                    </a:cubicBezTo>
                    <a:cubicBezTo>
                      <a:pt x="5317" y="3028"/>
                      <a:pt x="6383" y="1971"/>
                      <a:pt x="7718" y="1200"/>
                    </a:cubicBezTo>
                    <a:cubicBezTo>
                      <a:pt x="9085" y="400"/>
                      <a:pt x="10590" y="0"/>
                      <a:pt x="12239" y="0"/>
                    </a:cubicBezTo>
                    <a:cubicBezTo>
                      <a:pt x="13888" y="0"/>
                      <a:pt x="15399" y="400"/>
                      <a:pt x="16759" y="1200"/>
                    </a:cubicBezTo>
                    <a:cubicBezTo>
                      <a:pt x="18126" y="1971"/>
                      <a:pt x="19205" y="3028"/>
                      <a:pt x="20001" y="4372"/>
                    </a:cubicBezTo>
                    <a:cubicBezTo>
                      <a:pt x="20829" y="5686"/>
                      <a:pt x="21242" y="7171"/>
                      <a:pt x="21242" y="8829"/>
                    </a:cubicBezTo>
                    <a:cubicBezTo>
                      <a:pt x="21242" y="10600"/>
                      <a:pt x="20829" y="12071"/>
                      <a:pt x="20001" y="13243"/>
                    </a:cubicBezTo>
                    <a:cubicBezTo>
                      <a:pt x="19180" y="14385"/>
                      <a:pt x="18252" y="15286"/>
                      <a:pt x="17230" y="15943"/>
                    </a:cubicBezTo>
                    <a:cubicBezTo>
                      <a:pt x="16233" y="16572"/>
                      <a:pt x="15455" y="17043"/>
                      <a:pt x="14885" y="17357"/>
                    </a:cubicBezTo>
                    <a:lnTo>
                      <a:pt x="13474" y="18085"/>
                    </a:lnTo>
                    <a:lnTo>
                      <a:pt x="22390" y="30428"/>
                    </a:lnTo>
                    <a:cubicBezTo>
                      <a:pt x="24271" y="28200"/>
                      <a:pt x="25336" y="25643"/>
                      <a:pt x="25587" y="22757"/>
                    </a:cubicBezTo>
                    <a:lnTo>
                      <a:pt x="29004" y="27471"/>
                    </a:lnTo>
                    <a:cubicBezTo>
                      <a:pt x="28033" y="30043"/>
                      <a:pt x="26628" y="32257"/>
                      <a:pt x="24779" y="34115"/>
                    </a:cubicBezTo>
                    <a:lnTo>
                      <a:pt x="28403" y="39086"/>
                    </a:lnTo>
                    <a:lnTo>
                      <a:pt x="22948" y="39086"/>
                    </a:lnTo>
                    <a:lnTo>
                      <a:pt x="21198" y="36728"/>
                    </a:lnTo>
                    <a:cubicBezTo>
                      <a:pt x="19919" y="37700"/>
                      <a:pt x="18553" y="38429"/>
                      <a:pt x="17104" y="38914"/>
                    </a:cubicBezTo>
                    <a:cubicBezTo>
                      <a:pt x="15650" y="39371"/>
                      <a:pt x="14176" y="39600"/>
                      <a:pt x="12665" y="39600"/>
                    </a:cubicBezTo>
                    <a:close/>
                    <a:moveTo>
                      <a:pt x="12922" y="35314"/>
                    </a:moveTo>
                    <a:cubicBezTo>
                      <a:pt x="14001" y="35314"/>
                      <a:pt x="15041" y="35143"/>
                      <a:pt x="16038" y="34800"/>
                    </a:cubicBezTo>
                    <a:cubicBezTo>
                      <a:pt x="17060" y="34457"/>
                      <a:pt x="18026" y="34014"/>
                      <a:pt x="18935" y="33471"/>
                    </a:cubicBezTo>
                    <a:lnTo>
                      <a:pt x="9380" y="20143"/>
                    </a:lnTo>
                    <a:cubicBezTo>
                      <a:pt x="8784" y="20486"/>
                      <a:pt x="8132" y="20971"/>
                      <a:pt x="7417" y="21600"/>
                    </a:cubicBezTo>
                    <a:cubicBezTo>
                      <a:pt x="6709" y="22200"/>
                      <a:pt x="6082" y="22986"/>
                      <a:pt x="5543" y="23957"/>
                    </a:cubicBezTo>
                    <a:cubicBezTo>
                      <a:pt x="5028" y="24900"/>
                      <a:pt x="4778" y="26057"/>
                      <a:pt x="4778" y="27428"/>
                    </a:cubicBezTo>
                    <a:cubicBezTo>
                      <a:pt x="4778" y="29543"/>
                      <a:pt x="5486" y="31386"/>
                      <a:pt x="6909" y="32957"/>
                    </a:cubicBezTo>
                    <a:cubicBezTo>
                      <a:pt x="8333" y="34528"/>
                      <a:pt x="10333" y="35314"/>
                      <a:pt x="12922" y="35314"/>
                    </a:cubicBezTo>
                    <a:close/>
                    <a:moveTo>
                      <a:pt x="11129" y="14700"/>
                    </a:moveTo>
                    <a:lnTo>
                      <a:pt x="12878" y="13800"/>
                    </a:lnTo>
                    <a:cubicBezTo>
                      <a:pt x="13248" y="13600"/>
                      <a:pt x="13731" y="13300"/>
                      <a:pt x="14327" y="12900"/>
                    </a:cubicBezTo>
                    <a:cubicBezTo>
                      <a:pt x="14929" y="12500"/>
                      <a:pt x="15455" y="11943"/>
                      <a:pt x="15907" y="11228"/>
                    </a:cubicBezTo>
                    <a:cubicBezTo>
                      <a:pt x="16389" y="10514"/>
                      <a:pt x="16634" y="9643"/>
                      <a:pt x="16634" y="8614"/>
                    </a:cubicBezTo>
                    <a:cubicBezTo>
                      <a:pt x="16634" y="7357"/>
                      <a:pt x="16208" y="6300"/>
                      <a:pt x="15355" y="5443"/>
                    </a:cubicBezTo>
                    <a:cubicBezTo>
                      <a:pt x="14527" y="4557"/>
                      <a:pt x="13493" y="4115"/>
                      <a:pt x="12239" y="4115"/>
                    </a:cubicBezTo>
                    <a:cubicBezTo>
                      <a:pt x="10991" y="4115"/>
                      <a:pt x="9950" y="4543"/>
                      <a:pt x="9129" y="5400"/>
                    </a:cubicBezTo>
                    <a:cubicBezTo>
                      <a:pt x="8333" y="6257"/>
                      <a:pt x="7931" y="7286"/>
                      <a:pt x="7931" y="8485"/>
                    </a:cubicBezTo>
                    <a:cubicBezTo>
                      <a:pt x="7931" y="9286"/>
                      <a:pt x="8132" y="10043"/>
                      <a:pt x="8527" y="10757"/>
                    </a:cubicBezTo>
                    <a:cubicBezTo>
                      <a:pt x="8953" y="11443"/>
                      <a:pt x="9436" y="12200"/>
                      <a:pt x="9982" y="13028"/>
                    </a:cubicBezTo>
                    <a:lnTo>
                      <a:pt x="11129" y="14700"/>
                    </a:lnTo>
                    <a:close/>
                  </a:path>
                </a:pathLst>
              </a:custGeom>
              <a:grpFill/>
              <a:ln w="62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>
                  <a:solidFill>
                    <a:srgbClr val="111111"/>
                  </a:solidFill>
                </a:endParaRPr>
              </a:p>
            </p:txBody>
          </p:sp>
          <p:sp>
            <p:nvSpPr>
              <p:cNvPr id="63" name="Freihandform 62">
                <a:extLst>
                  <a:ext uri="{FF2B5EF4-FFF2-40B4-BE49-F238E27FC236}">
                    <a16:creationId xmlns:a16="http://schemas.microsoft.com/office/drawing/2014/main" id="{99FEA6B5-D1AF-0FBE-E8AD-340C210DFBDA}"/>
                  </a:ext>
                </a:extLst>
              </p:cNvPr>
              <p:cNvSpPr/>
              <p:nvPr/>
            </p:nvSpPr>
            <p:spPr>
              <a:xfrm>
                <a:off x="5310190" y="5545505"/>
                <a:ext cx="183613" cy="216383"/>
              </a:xfrm>
              <a:custGeom>
                <a:avLst/>
                <a:gdLst>
                  <a:gd name="connsiteX0" fmla="*/ 20007 w 34039"/>
                  <a:gd name="connsiteY0" fmla="*/ 40115 h 40114"/>
                  <a:gd name="connsiteX1" fmla="*/ 12201 w 34039"/>
                  <a:gd name="connsiteY1" fmla="*/ 38572 h 40114"/>
                  <a:gd name="connsiteX2" fmla="*/ 5806 w 34039"/>
                  <a:gd name="connsiteY2" fmla="*/ 34243 h 40114"/>
                  <a:gd name="connsiteX3" fmla="*/ 1536 w 34039"/>
                  <a:gd name="connsiteY3" fmla="*/ 27857 h 40114"/>
                  <a:gd name="connsiteX4" fmla="*/ 0 w 34039"/>
                  <a:gd name="connsiteY4" fmla="*/ 20057 h 40114"/>
                  <a:gd name="connsiteX5" fmla="*/ 1536 w 34039"/>
                  <a:gd name="connsiteY5" fmla="*/ 12300 h 40114"/>
                  <a:gd name="connsiteX6" fmla="*/ 5844 w 34039"/>
                  <a:gd name="connsiteY6" fmla="*/ 5914 h 40114"/>
                  <a:gd name="connsiteX7" fmla="*/ 12245 w 34039"/>
                  <a:gd name="connsiteY7" fmla="*/ 1586 h 40114"/>
                  <a:gd name="connsiteX8" fmla="*/ 20051 w 34039"/>
                  <a:gd name="connsiteY8" fmla="*/ 0 h 40114"/>
                  <a:gd name="connsiteX9" fmla="*/ 27725 w 34039"/>
                  <a:gd name="connsiteY9" fmla="*/ 1543 h 40114"/>
                  <a:gd name="connsiteX10" fmla="*/ 34039 w 34039"/>
                  <a:gd name="connsiteY10" fmla="*/ 5700 h 40114"/>
                  <a:gd name="connsiteX11" fmla="*/ 32635 w 34039"/>
                  <a:gd name="connsiteY11" fmla="*/ 11615 h 40114"/>
                  <a:gd name="connsiteX12" fmla="*/ 27343 w 34039"/>
                  <a:gd name="connsiteY12" fmla="*/ 6558 h 40114"/>
                  <a:gd name="connsiteX13" fmla="*/ 20051 w 34039"/>
                  <a:gd name="connsiteY13" fmla="*/ 4629 h 40114"/>
                  <a:gd name="connsiteX14" fmla="*/ 12414 w 34039"/>
                  <a:gd name="connsiteY14" fmla="*/ 6729 h 40114"/>
                  <a:gd name="connsiteX15" fmla="*/ 7041 w 34039"/>
                  <a:gd name="connsiteY15" fmla="*/ 12300 h 40114"/>
                  <a:gd name="connsiteX16" fmla="*/ 5035 w 34039"/>
                  <a:gd name="connsiteY16" fmla="*/ 20057 h 40114"/>
                  <a:gd name="connsiteX17" fmla="*/ 6997 w 34039"/>
                  <a:gd name="connsiteY17" fmla="*/ 27772 h 40114"/>
                  <a:gd name="connsiteX18" fmla="*/ 12370 w 34039"/>
                  <a:gd name="connsiteY18" fmla="*/ 33386 h 40114"/>
                  <a:gd name="connsiteX19" fmla="*/ 20007 w 34039"/>
                  <a:gd name="connsiteY19" fmla="*/ 35486 h 40114"/>
                  <a:gd name="connsiteX20" fmla="*/ 24528 w 34039"/>
                  <a:gd name="connsiteY20" fmla="*/ 34929 h 40114"/>
                  <a:gd name="connsiteX21" fmla="*/ 28496 w 34039"/>
                  <a:gd name="connsiteY21" fmla="*/ 33258 h 40114"/>
                  <a:gd name="connsiteX22" fmla="*/ 28496 w 34039"/>
                  <a:gd name="connsiteY22" fmla="*/ 23143 h 40114"/>
                  <a:gd name="connsiteX23" fmla="*/ 17919 w 34039"/>
                  <a:gd name="connsiteY23" fmla="*/ 23143 h 40114"/>
                  <a:gd name="connsiteX24" fmla="*/ 17919 w 34039"/>
                  <a:gd name="connsiteY24" fmla="*/ 18771 h 40114"/>
                  <a:gd name="connsiteX25" fmla="*/ 33186 w 34039"/>
                  <a:gd name="connsiteY25" fmla="*/ 18771 h 40114"/>
                  <a:gd name="connsiteX26" fmla="*/ 33186 w 34039"/>
                  <a:gd name="connsiteY26" fmla="*/ 35743 h 40114"/>
                  <a:gd name="connsiteX27" fmla="*/ 27130 w 34039"/>
                  <a:gd name="connsiteY27" fmla="*/ 39043 h 40114"/>
                  <a:gd name="connsiteX28" fmla="*/ 20007 w 34039"/>
                  <a:gd name="connsiteY28" fmla="*/ 40115 h 40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34039" h="40114">
                    <a:moveTo>
                      <a:pt x="20007" y="40115"/>
                    </a:moveTo>
                    <a:cubicBezTo>
                      <a:pt x="17217" y="40115"/>
                      <a:pt x="14621" y="39601"/>
                      <a:pt x="12201" y="38572"/>
                    </a:cubicBezTo>
                    <a:cubicBezTo>
                      <a:pt x="9787" y="37515"/>
                      <a:pt x="7649" y="36072"/>
                      <a:pt x="5806" y="34243"/>
                    </a:cubicBezTo>
                    <a:cubicBezTo>
                      <a:pt x="3981" y="32386"/>
                      <a:pt x="2564" y="30258"/>
                      <a:pt x="1536" y="27857"/>
                    </a:cubicBezTo>
                    <a:cubicBezTo>
                      <a:pt x="514" y="25429"/>
                      <a:pt x="0" y="22829"/>
                      <a:pt x="0" y="20057"/>
                    </a:cubicBezTo>
                    <a:cubicBezTo>
                      <a:pt x="0" y="17286"/>
                      <a:pt x="514" y="14700"/>
                      <a:pt x="1536" y="12300"/>
                    </a:cubicBezTo>
                    <a:cubicBezTo>
                      <a:pt x="2590" y="9871"/>
                      <a:pt x="4025" y="7743"/>
                      <a:pt x="5844" y="5914"/>
                    </a:cubicBezTo>
                    <a:cubicBezTo>
                      <a:pt x="7693" y="4057"/>
                      <a:pt x="9825" y="2614"/>
                      <a:pt x="12245" y="1586"/>
                    </a:cubicBezTo>
                    <a:cubicBezTo>
                      <a:pt x="14659" y="529"/>
                      <a:pt x="17261" y="0"/>
                      <a:pt x="20051" y="0"/>
                    </a:cubicBezTo>
                    <a:cubicBezTo>
                      <a:pt x="22778" y="0"/>
                      <a:pt x="25336" y="515"/>
                      <a:pt x="27725" y="1543"/>
                    </a:cubicBezTo>
                    <a:cubicBezTo>
                      <a:pt x="30114" y="2543"/>
                      <a:pt x="32221" y="3929"/>
                      <a:pt x="34039" y="5700"/>
                    </a:cubicBezTo>
                    <a:lnTo>
                      <a:pt x="32635" y="11615"/>
                    </a:lnTo>
                    <a:cubicBezTo>
                      <a:pt x="31324" y="9500"/>
                      <a:pt x="29562" y="7815"/>
                      <a:pt x="27343" y="6558"/>
                    </a:cubicBezTo>
                    <a:cubicBezTo>
                      <a:pt x="25155" y="5272"/>
                      <a:pt x="22722" y="4629"/>
                      <a:pt x="20051" y="4629"/>
                    </a:cubicBezTo>
                    <a:cubicBezTo>
                      <a:pt x="17236" y="4629"/>
                      <a:pt x="14690" y="5329"/>
                      <a:pt x="12414" y="6729"/>
                    </a:cubicBezTo>
                    <a:cubicBezTo>
                      <a:pt x="10170" y="8101"/>
                      <a:pt x="8377" y="9957"/>
                      <a:pt x="7041" y="12300"/>
                    </a:cubicBezTo>
                    <a:cubicBezTo>
                      <a:pt x="5706" y="14615"/>
                      <a:pt x="5035" y="17200"/>
                      <a:pt x="5035" y="20057"/>
                    </a:cubicBezTo>
                    <a:cubicBezTo>
                      <a:pt x="5035" y="22858"/>
                      <a:pt x="5687" y="25429"/>
                      <a:pt x="6997" y="27772"/>
                    </a:cubicBezTo>
                    <a:cubicBezTo>
                      <a:pt x="8333" y="30115"/>
                      <a:pt x="10126" y="31986"/>
                      <a:pt x="12370" y="33386"/>
                    </a:cubicBezTo>
                    <a:cubicBezTo>
                      <a:pt x="14646" y="34786"/>
                      <a:pt x="17192" y="35486"/>
                      <a:pt x="20007" y="35486"/>
                    </a:cubicBezTo>
                    <a:cubicBezTo>
                      <a:pt x="21600" y="35486"/>
                      <a:pt x="23105" y="35300"/>
                      <a:pt x="24528" y="34929"/>
                    </a:cubicBezTo>
                    <a:cubicBezTo>
                      <a:pt x="25976" y="34529"/>
                      <a:pt x="27299" y="33971"/>
                      <a:pt x="28496" y="33258"/>
                    </a:cubicBezTo>
                    <a:lnTo>
                      <a:pt x="28496" y="23143"/>
                    </a:lnTo>
                    <a:lnTo>
                      <a:pt x="17919" y="23143"/>
                    </a:lnTo>
                    <a:lnTo>
                      <a:pt x="17919" y="18771"/>
                    </a:lnTo>
                    <a:lnTo>
                      <a:pt x="33186" y="18771"/>
                    </a:lnTo>
                    <a:lnTo>
                      <a:pt x="33186" y="35743"/>
                    </a:lnTo>
                    <a:cubicBezTo>
                      <a:pt x="31450" y="37200"/>
                      <a:pt x="29431" y="38300"/>
                      <a:pt x="27130" y="39043"/>
                    </a:cubicBezTo>
                    <a:cubicBezTo>
                      <a:pt x="24854" y="39757"/>
                      <a:pt x="22484" y="40115"/>
                      <a:pt x="20007" y="40115"/>
                    </a:cubicBezTo>
                    <a:close/>
                  </a:path>
                </a:pathLst>
              </a:custGeom>
              <a:grpFill/>
              <a:ln w="62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>
                  <a:solidFill>
                    <a:srgbClr val="111111"/>
                  </a:solidFill>
                </a:endParaRPr>
              </a:p>
            </p:txBody>
          </p:sp>
          <p:sp>
            <p:nvSpPr>
              <p:cNvPr id="64" name="Freihandform 63">
                <a:extLst>
                  <a:ext uri="{FF2B5EF4-FFF2-40B4-BE49-F238E27FC236}">
                    <a16:creationId xmlns:a16="http://schemas.microsoft.com/office/drawing/2014/main" id="{F0736250-935C-4B7B-154F-46AD69600F72}"/>
                  </a:ext>
                </a:extLst>
              </p:cNvPr>
              <p:cNvSpPr/>
              <p:nvPr/>
            </p:nvSpPr>
            <p:spPr>
              <a:xfrm>
                <a:off x="5081120" y="5542851"/>
                <a:ext cx="169777" cy="221928"/>
              </a:xfrm>
              <a:custGeom>
                <a:avLst/>
                <a:gdLst>
                  <a:gd name="connsiteX0" fmla="*/ 31475 w 31474"/>
                  <a:gd name="connsiteY0" fmla="*/ 41143 h 41142"/>
                  <a:gd name="connsiteX1" fmla="*/ 4608 w 31474"/>
                  <a:gd name="connsiteY1" fmla="*/ 12214 h 41142"/>
                  <a:gd name="connsiteX2" fmla="*/ 4608 w 31474"/>
                  <a:gd name="connsiteY2" fmla="*/ 39858 h 41142"/>
                  <a:gd name="connsiteX3" fmla="*/ 0 w 31474"/>
                  <a:gd name="connsiteY3" fmla="*/ 39858 h 41142"/>
                  <a:gd name="connsiteX4" fmla="*/ 0 w 31474"/>
                  <a:gd name="connsiteY4" fmla="*/ 0 h 41142"/>
                  <a:gd name="connsiteX5" fmla="*/ 26873 w 31474"/>
                  <a:gd name="connsiteY5" fmla="*/ 28929 h 41142"/>
                  <a:gd name="connsiteX6" fmla="*/ 26873 w 31474"/>
                  <a:gd name="connsiteY6" fmla="*/ 1286 h 41142"/>
                  <a:gd name="connsiteX7" fmla="*/ 31475 w 31474"/>
                  <a:gd name="connsiteY7" fmla="*/ 1286 h 41142"/>
                  <a:gd name="connsiteX8" fmla="*/ 31475 w 31474"/>
                  <a:gd name="connsiteY8" fmla="*/ 41143 h 41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474" h="41142">
                    <a:moveTo>
                      <a:pt x="31475" y="41143"/>
                    </a:moveTo>
                    <a:lnTo>
                      <a:pt x="4608" y="12214"/>
                    </a:lnTo>
                    <a:lnTo>
                      <a:pt x="4608" y="39858"/>
                    </a:lnTo>
                    <a:lnTo>
                      <a:pt x="0" y="39858"/>
                    </a:lnTo>
                    <a:lnTo>
                      <a:pt x="0" y="0"/>
                    </a:lnTo>
                    <a:lnTo>
                      <a:pt x="26873" y="28929"/>
                    </a:lnTo>
                    <a:lnTo>
                      <a:pt x="26873" y="1286"/>
                    </a:lnTo>
                    <a:lnTo>
                      <a:pt x="31475" y="1286"/>
                    </a:lnTo>
                    <a:lnTo>
                      <a:pt x="31475" y="41143"/>
                    </a:lnTo>
                    <a:close/>
                  </a:path>
                </a:pathLst>
              </a:custGeom>
              <a:grpFill/>
              <a:ln w="62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>
                  <a:solidFill>
                    <a:srgbClr val="111111"/>
                  </a:solidFill>
                </a:endParaRPr>
              </a:p>
            </p:txBody>
          </p:sp>
          <p:sp>
            <p:nvSpPr>
              <p:cNvPr id="65" name="Freihandform 64">
                <a:extLst>
                  <a:ext uri="{FF2B5EF4-FFF2-40B4-BE49-F238E27FC236}">
                    <a16:creationId xmlns:a16="http://schemas.microsoft.com/office/drawing/2014/main" id="{20380E3D-0951-EF48-FF89-CF0BFE30B3E6}"/>
                  </a:ext>
                </a:extLst>
              </p:cNvPr>
              <p:cNvSpPr/>
              <p:nvPr/>
            </p:nvSpPr>
            <p:spPr>
              <a:xfrm>
                <a:off x="4876200" y="5550020"/>
                <a:ext cx="134370" cy="210833"/>
              </a:xfrm>
              <a:custGeom>
                <a:avLst/>
                <a:gdLst>
                  <a:gd name="connsiteX0" fmla="*/ 12458 w 24910"/>
                  <a:gd name="connsiteY0" fmla="*/ 39085 h 39085"/>
                  <a:gd name="connsiteX1" fmla="*/ 6019 w 24910"/>
                  <a:gd name="connsiteY1" fmla="*/ 37499 h 39085"/>
                  <a:gd name="connsiteX2" fmla="*/ 1580 w 24910"/>
                  <a:gd name="connsiteY2" fmla="*/ 33043 h 39085"/>
                  <a:gd name="connsiteX3" fmla="*/ 0 w 24910"/>
                  <a:gd name="connsiteY3" fmla="*/ 26442 h 39085"/>
                  <a:gd name="connsiteX4" fmla="*/ 0 w 24910"/>
                  <a:gd name="connsiteY4" fmla="*/ 0 h 39085"/>
                  <a:gd name="connsiteX5" fmla="*/ 4865 w 24910"/>
                  <a:gd name="connsiteY5" fmla="*/ 0 h 39085"/>
                  <a:gd name="connsiteX6" fmla="*/ 4865 w 24910"/>
                  <a:gd name="connsiteY6" fmla="*/ 26271 h 39085"/>
                  <a:gd name="connsiteX7" fmla="*/ 7041 w 24910"/>
                  <a:gd name="connsiteY7" fmla="*/ 32400 h 39085"/>
                  <a:gd name="connsiteX8" fmla="*/ 12540 w 24910"/>
                  <a:gd name="connsiteY8" fmla="*/ 34714 h 39085"/>
                  <a:gd name="connsiteX9" fmla="*/ 18001 w 24910"/>
                  <a:gd name="connsiteY9" fmla="*/ 32442 h 39085"/>
                  <a:gd name="connsiteX10" fmla="*/ 20220 w 24910"/>
                  <a:gd name="connsiteY10" fmla="*/ 26442 h 39085"/>
                  <a:gd name="connsiteX11" fmla="*/ 20220 w 24910"/>
                  <a:gd name="connsiteY11" fmla="*/ 0 h 39085"/>
                  <a:gd name="connsiteX12" fmla="*/ 24910 w 24910"/>
                  <a:gd name="connsiteY12" fmla="*/ 0 h 39085"/>
                  <a:gd name="connsiteX13" fmla="*/ 24910 w 24910"/>
                  <a:gd name="connsiteY13" fmla="*/ 26271 h 39085"/>
                  <a:gd name="connsiteX14" fmla="*/ 23293 w 24910"/>
                  <a:gd name="connsiteY14" fmla="*/ 32957 h 39085"/>
                  <a:gd name="connsiteX15" fmla="*/ 18897 w 24910"/>
                  <a:gd name="connsiteY15" fmla="*/ 37457 h 39085"/>
                  <a:gd name="connsiteX16" fmla="*/ 12458 w 24910"/>
                  <a:gd name="connsiteY16" fmla="*/ 39085 h 39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910" h="39085">
                    <a:moveTo>
                      <a:pt x="12458" y="39085"/>
                    </a:moveTo>
                    <a:cubicBezTo>
                      <a:pt x="10038" y="39085"/>
                      <a:pt x="7894" y="38557"/>
                      <a:pt x="6019" y="37499"/>
                    </a:cubicBezTo>
                    <a:cubicBezTo>
                      <a:pt x="4138" y="36414"/>
                      <a:pt x="2658" y="34928"/>
                      <a:pt x="1580" y="33043"/>
                    </a:cubicBezTo>
                    <a:cubicBezTo>
                      <a:pt x="527" y="31128"/>
                      <a:pt x="0" y="28928"/>
                      <a:pt x="0" y="26442"/>
                    </a:cubicBezTo>
                    <a:lnTo>
                      <a:pt x="0" y="0"/>
                    </a:lnTo>
                    <a:lnTo>
                      <a:pt x="4865" y="0"/>
                    </a:lnTo>
                    <a:lnTo>
                      <a:pt x="4865" y="26271"/>
                    </a:lnTo>
                    <a:cubicBezTo>
                      <a:pt x="4865" y="28814"/>
                      <a:pt x="5593" y="30857"/>
                      <a:pt x="7041" y="32400"/>
                    </a:cubicBezTo>
                    <a:cubicBezTo>
                      <a:pt x="8489" y="33943"/>
                      <a:pt x="10326" y="34714"/>
                      <a:pt x="12540" y="34714"/>
                    </a:cubicBezTo>
                    <a:cubicBezTo>
                      <a:pt x="14734" y="34714"/>
                      <a:pt x="16552" y="33957"/>
                      <a:pt x="18001" y="32442"/>
                    </a:cubicBezTo>
                    <a:cubicBezTo>
                      <a:pt x="19481" y="30900"/>
                      <a:pt x="20220" y="28900"/>
                      <a:pt x="20220" y="26442"/>
                    </a:cubicBezTo>
                    <a:lnTo>
                      <a:pt x="20220" y="0"/>
                    </a:lnTo>
                    <a:lnTo>
                      <a:pt x="24910" y="0"/>
                    </a:lnTo>
                    <a:lnTo>
                      <a:pt x="24910" y="26271"/>
                    </a:lnTo>
                    <a:cubicBezTo>
                      <a:pt x="24910" y="28785"/>
                      <a:pt x="24371" y="31014"/>
                      <a:pt x="23293" y="32957"/>
                    </a:cubicBezTo>
                    <a:cubicBezTo>
                      <a:pt x="22239" y="34871"/>
                      <a:pt x="20772" y="36371"/>
                      <a:pt x="18897" y="37457"/>
                    </a:cubicBezTo>
                    <a:cubicBezTo>
                      <a:pt x="17048" y="38543"/>
                      <a:pt x="14903" y="39085"/>
                      <a:pt x="12458" y="39085"/>
                    </a:cubicBezTo>
                    <a:close/>
                  </a:path>
                </a:pathLst>
              </a:custGeom>
              <a:grpFill/>
              <a:ln w="62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>
                  <a:solidFill>
                    <a:srgbClr val="111111"/>
                  </a:solidFill>
                </a:endParaRPr>
              </a:p>
            </p:txBody>
          </p:sp>
          <p:sp>
            <p:nvSpPr>
              <p:cNvPr id="66" name="Freihandform 65">
                <a:extLst>
                  <a:ext uri="{FF2B5EF4-FFF2-40B4-BE49-F238E27FC236}">
                    <a16:creationId xmlns:a16="http://schemas.microsoft.com/office/drawing/2014/main" id="{3DF4D389-2232-48F3-422E-AE915FFA6F5E}"/>
                  </a:ext>
                </a:extLst>
              </p:cNvPr>
              <p:cNvSpPr/>
              <p:nvPr/>
            </p:nvSpPr>
            <p:spPr>
              <a:xfrm>
                <a:off x="4686906" y="5550020"/>
                <a:ext cx="136668" cy="208060"/>
              </a:xfrm>
              <a:custGeom>
                <a:avLst/>
                <a:gdLst>
                  <a:gd name="connsiteX0" fmla="*/ 0 w 25336"/>
                  <a:gd name="connsiteY0" fmla="*/ 4371 h 38571"/>
                  <a:gd name="connsiteX1" fmla="*/ 0 w 25336"/>
                  <a:gd name="connsiteY1" fmla="*/ 0 h 38571"/>
                  <a:gd name="connsiteX2" fmla="*/ 25336 w 25336"/>
                  <a:gd name="connsiteY2" fmla="*/ 0 h 38571"/>
                  <a:gd name="connsiteX3" fmla="*/ 25336 w 25336"/>
                  <a:gd name="connsiteY3" fmla="*/ 4371 h 38571"/>
                  <a:gd name="connsiteX4" fmla="*/ 15098 w 25336"/>
                  <a:gd name="connsiteY4" fmla="*/ 4371 h 38571"/>
                  <a:gd name="connsiteX5" fmla="*/ 15098 w 25336"/>
                  <a:gd name="connsiteY5" fmla="*/ 38571 h 38571"/>
                  <a:gd name="connsiteX6" fmla="*/ 10232 w 25336"/>
                  <a:gd name="connsiteY6" fmla="*/ 38571 h 38571"/>
                  <a:gd name="connsiteX7" fmla="*/ 10232 w 25336"/>
                  <a:gd name="connsiteY7" fmla="*/ 4371 h 38571"/>
                  <a:gd name="connsiteX8" fmla="*/ 0 w 25336"/>
                  <a:gd name="connsiteY8" fmla="*/ 4371 h 38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336" h="38571">
                    <a:moveTo>
                      <a:pt x="0" y="4371"/>
                    </a:moveTo>
                    <a:lnTo>
                      <a:pt x="0" y="0"/>
                    </a:lnTo>
                    <a:lnTo>
                      <a:pt x="25336" y="0"/>
                    </a:lnTo>
                    <a:lnTo>
                      <a:pt x="25336" y="4371"/>
                    </a:lnTo>
                    <a:lnTo>
                      <a:pt x="15098" y="4371"/>
                    </a:lnTo>
                    <a:lnTo>
                      <a:pt x="15098" y="38571"/>
                    </a:lnTo>
                    <a:lnTo>
                      <a:pt x="10232" y="38571"/>
                    </a:lnTo>
                    <a:lnTo>
                      <a:pt x="10232" y="4371"/>
                    </a:lnTo>
                    <a:lnTo>
                      <a:pt x="0" y="4371"/>
                    </a:lnTo>
                    <a:close/>
                  </a:path>
                </a:pathLst>
              </a:custGeom>
              <a:grpFill/>
              <a:ln w="62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>
                  <a:solidFill>
                    <a:srgbClr val="111111"/>
                  </a:solidFill>
                </a:endParaRPr>
              </a:p>
            </p:txBody>
          </p:sp>
          <p:sp>
            <p:nvSpPr>
              <p:cNvPr id="67" name="Freihandform 66">
                <a:extLst>
                  <a:ext uri="{FF2B5EF4-FFF2-40B4-BE49-F238E27FC236}">
                    <a16:creationId xmlns:a16="http://schemas.microsoft.com/office/drawing/2014/main" id="{0615AEB9-A858-19EC-F331-8129468B76D3}"/>
                  </a:ext>
                </a:extLst>
              </p:cNvPr>
              <p:cNvSpPr/>
              <p:nvPr/>
            </p:nvSpPr>
            <p:spPr>
              <a:xfrm>
                <a:off x="4506945" y="5542851"/>
                <a:ext cx="175797" cy="214997"/>
              </a:xfrm>
              <a:custGeom>
                <a:avLst/>
                <a:gdLst>
                  <a:gd name="connsiteX0" fmla="*/ 0 w 32590"/>
                  <a:gd name="connsiteY0" fmla="*/ 39858 h 39857"/>
                  <a:gd name="connsiteX1" fmla="*/ 16251 w 32590"/>
                  <a:gd name="connsiteY1" fmla="*/ 0 h 39857"/>
                  <a:gd name="connsiteX2" fmla="*/ 16339 w 32590"/>
                  <a:gd name="connsiteY2" fmla="*/ 0 h 39857"/>
                  <a:gd name="connsiteX3" fmla="*/ 32591 w 32590"/>
                  <a:gd name="connsiteY3" fmla="*/ 39858 h 39857"/>
                  <a:gd name="connsiteX4" fmla="*/ 27431 w 32590"/>
                  <a:gd name="connsiteY4" fmla="*/ 39858 h 39857"/>
                  <a:gd name="connsiteX5" fmla="*/ 22910 w 32590"/>
                  <a:gd name="connsiteY5" fmla="*/ 28414 h 39857"/>
                  <a:gd name="connsiteX6" fmla="*/ 9474 w 32590"/>
                  <a:gd name="connsiteY6" fmla="*/ 28414 h 39857"/>
                  <a:gd name="connsiteX7" fmla="*/ 4909 w 32590"/>
                  <a:gd name="connsiteY7" fmla="*/ 39858 h 39857"/>
                  <a:gd name="connsiteX8" fmla="*/ 0 w 32590"/>
                  <a:gd name="connsiteY8" fmla="*/ 39858 h 39857"/>
                  <a:gd name="connsiteX9" fmla="*/ 11091 w 32590"/>
                  <a:gd name="connsiteY9" fmla="*/ 24343 h 39857"/>
                  <a:gd name="connsiteX10" fmla="*/ 21286 w 32590"/>
                  <a:gd name="connsiteY10" fmla="*/ 24343 h 39857"/>
                  <a:gd name="connsiteX11" fmla="*/ 18258 w 32590"/>
                  <a:gd name="connsiteY11" fmla="*/ 16715 h 39857"/>
                  <a:gd name="connsiteX12" fmla="*/ 17192 w 32590"/>
                  <a:gd name="connsiteY12" fmla="*/ 13843 h 39857"/>
                  <a:gd name="connsiteX13" fmla="*/ 16170 w 32590"/>
                  <a:gd name="connsiteY13" fmla="*/ 10457 h 39857"/>
                  <a:gd name="connsiteX14" fmla="*/ 15186 w 32590"/>
                  <a:gd name="connsiteY14" fmla="*/ 13843 h 39857"/>
                  <a:gd name="connsiteX15" fmla="*/ 14120 w 32590"/>
                  <a:gd name="connsiteY15" fmla="*/ 16715 h 39857"/>
                  <a:gd name="connsiteX16" fmla="*/ 11091 w 32590"/>
                  <a:gd name="connsiteY16" fmla="*/ 24343 h 39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2590" h="39857">
                    <a:moveTo>
                      <a:pt x="0" y="39858"/>
                    </a:moveTo>
                    <a:lnTo>
                      <a:pt x="16251" y="0"/>
                    </a:lnTo>
                    <a:lnTo>
                      <a:pt x="16339" y="0"/>
                    </a:lnTo>
                    <a:lnTo>
                      <a:pt x="32591" y="39858"/>
                    </a:lnTo>
                    <a:lnTo>
                      <a:pt x="27431" y="39858"/>
                    </a:lnTo>
                    <a:lnTo>
                      <a:pt x="22910" y="28414"/>
                    </a:lnTo>
                    <a:lnTo>
                      <a:pt x="9474" y="28414"/>
                    </a:lnTo>
                    <a:lnTo>
                      <a:pt x="4909" y="39858"/>
                    </a:lnTo>
                    <a:lnTo>
                      <a:pt x="0" y="39858"/>
                    </a:lnTo>
                    <a:close/>
                    <a:moveTo>
                      <a:pt x="11091" y="24343"/>
                    </a:moveTo>
                    <a:lnTo>
                      <a:pt x="21286" y="24343"/>
                    </a:lnTo>
                    <a:lnTo>
                      <a:pt x="18258" y="16715"/>
                    </a:lnTo>
                    <a:cubicBezTo>
                      <a:pt x="17888" y="15743"/>
                      <a:pt x="17531" y="14786"/>
                      <a:pt x="17192" y="13843"/>
                    </a:cubicBezTo>
                    <a:cubicBezTo>
                      <a:pt x="16853" y="12900"/>
                      <a:pt x="16509" y="11772"/>
                      <a:pt x="16170" y="10457"/>
                    </a:cubicBezTo>
                    <a:cubicBezTo>
                      <a:pt x="15825" y="11772"/>
                      <a:pt x="15499" y="12900"/>
                      <a:pt x="15186" y="13843"/>
                    </a:cubicBezTo>
                    <a:cubicBezTo>
                      <a:pt x="14872" y="14757"/>
                      <a:pt x="14521" y="15715"/>
                      <a:pt x="14120" y="16715"/>
                    </a:cubicBezTo>
                    <a:lnTo>
                      <a:pt x="11091" y="24343"/>
                    </a:lnTo>
                    <a:close/>
                  </a:path>
                </a:pathLst>
              </a:custGeom>
              <a:grpFill/>
              <a:ln w="62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>
                  <a:solidFill>
                    <a:srgbClr val="111111"/>
                  </a:solidFill>
                </a:endParaRPr>
              </a:p>
            </p:txBody>
          </p:sp>
          <p:sp>
            <p:nvSpPr>
              <p:cNvPr id="68" name="Freihandform 67">
                <a:extLst>
                  <a:ext uri="{FF2B5EF4-FFF2-40B4-BE49-F238E27FC236}">
                    <a16:creationId xmlns:a16="http://schemas.microsoft.com/office/drawing/2014/main" id="{03699C5E-5E00-297D-AE03-388E7B8759A8}"/>
                  </a:ext>
                </a:extLst>
              </p:cNvPr>
              <p:cNvSpPr/>
              <p:nvPr/>
            </p:nvSpPr>
            <p:spPr>
              <a:xfrm>
                <a:off x="4336386" y="5550020"/>
                <a:ext cx="148405" cy="208060"/>
              </a:xfrm>
              <a:custGeom>
                <a:avLst/>
                <a:gdLst>
                  <a:gd name="connsiteX0" fmla="*/ 0 w 27512"/>
                  <a:gd name="connsiteY0" fmla="*/ 38571 h 38571"/>
                  <a:gd name="connsiteX1" fmla="*/ 0 w 27512"/>
                  <a:gd name="connsiteY1" fmla="*/ 0 h 38571"/>
                  <a:gd name="connsiteX2" fmla="*/ 9643 w 27512"/>
                  <a:gd name="connsiteY2" fmla="*/ 0 h 38571"/>
                  <a:gd name="connsiteX3" fmla="*/ 15869 w 27512"/>
                  <a:gd name="connsiteY3" fmla="*/ 1457 h 38571"/>
                  <a:gd name="connsiteX4" fmla="*/ 19882 w 27512"/>
                  <a:gd name="connsiteY4" fmla="*/ 5314 h 38571"/>
                  <a:gd name="connsiteX5" fmla="*/ 21330 w 27512"/>
                  <a:gd name="connsiteY5" fmla="*/ 10500 h 38571"/>
                  <a:gd name="connsiteX6" fmla="*/ 19537 w 27512"/>
                  <a:gd name="connsiteY6" fmla="*/ 16200 h 38571"/>
                  <a:gd name="connsiteX7" fmla="*/ 14634 w 27512"/>
                  <a:gd name="connsiteY7" fmla="*/ 19928 h 38571"/>
                  <a:gd name="connsiteX8" fmla="*/ 27512 w 27512"/>
                  <a:gd name="connsiteY8" fmla="*/ 38571 h 38571"/>
                  <a:gd name="connsiteX9" fmla="*/ 21844 w 27512"/>
                  <a:gd name="connsiteY9" fmla="*/ 38571 h 38571"/>
                  <a:gd name="connsiteX10" fmla="*/ 9643 w 27512"/>
                  <a:gd name="connsiteY10" fmla="*/ 20828 h 38571"/>
                  <a:gd name="connsiteX11" fmla="*/ 4865 w 27512"/>
                  <a:gd name="connsiteY11" fmla="*/ 20828 h 38571"/>
                  <a:gd name="connsiteX12" fmla="*/ 4865 w 27512"/>
                  <a:gd name="connsiteY12" fmla="*/ 38571 h 38571"/>
                  <a:gd name="connsiteX13" fmla="*/ 0 w 27512"/>
                  <a:gd name="connsiteY13" fmla="*/ 38571 h 38571"/>
                  <a:gd name="connsiteX14" fmla="*/ 4865 w 27512"/>
                  <a:gd name="connsiteY14" fmla="*/ 16714 h 38571"/>
                  <a:gd name="connsiteX15" fmla="*/ 9643 w 27512"/>
                  <a:gd name="connsiteY15" fmla="*/ 16714 h 38571"/>
                  <a:gd name="connsiteX16" fmla="*/ 13649 w 27512"/>
                  <a:gd name="connsiteY16" fmla="*/ 15814 h 38571"/>
                  <a:gd name="connsiteX17" fmla="*/ 15957 w 27512"/>
                  <a:gd name="connsiteY17" fmla="*/ 13457 h 38571"/>
                  <a:gd name="connsiteX18" fmla="*/ 16722 w 27512"/>
                  <a:gd name="connsiteY18" fmla="*/ 10500 h 38571"/>
                  <a:gd name="connsiteX19" fmla="*/ 14759 w 27512"/>
                  <a:gd name="connsiteY19" fmla="*/ 6086 h 38571"/>
                  <a:gd name="connsiteX20" fmla="*/ 9643 w 27512"/>
                  <a:gd name="connsiteY20" fmla="*/ 4371 h 38571"/>
                  <a:gd name="connsiteX21" fmla="*/ 4865 w 27512"/>
                  <a:gd name="connsiteY21" fmla="*/ 4371 h 38571"/>
                  <a:gd name="connsiteX22" fmla="*/ 4865 w 27512"/>
                  <a:gd name="connsiteY22" fmla="*/ 16714 h 38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7512" h="38571">
                    <a:moveTo>
                      <a:pt x="0" y="38571"/>
                    </a:moveTo>
                    <a:lnTo>
                      <a:pt x="0" y="0"/>
                    </a:lnTo>
                    <a:lnTo>
                      <a:pt x="9643" y="0"/>
                    </a:lnTo>
                    <a:cubicBezTo>
                      <a:pt x="12057" y="0"/>
                      <a:pt x="14132" y="486"/>
                      <a:pt x="15869" y="1457"/>
                    </a:cubicBezTo>
                    <a:cubicBezTo>
                      <a:pt x="17606" y="2428"/>
                      <a:pt x="18941" y="3714"/>
                      <a:pt x="19882" y="5314"/>
                    </a:cubicBezTo>
                    <a:cubicBezTo>
                      <a:pt x="20847" y="6885"/>
                      <a:pt x="21330" y="8614"/>
                      <a:pt x="21330" y="10500"/>
                    </a:cubicBezTo>
                    <a:cubicBezTo>
                      <a:pt x="21330" y="12614"/>
                      <a:pt x="20734" y="14514"/>
                      <a:pt x="19537" y="16200"/>
                    </a:cubicBezTo>
                    <a:cubicBezTo>
                      <a:pt x="18346" y="17886"/>
                      <a:pt x="16709" y="19128"/>
                      <a:pt x="14634" y="19928"/>
                    </a:cubicBezTo>
                    <a:lnTo>
                      <a:pt x="27512" y="38571"/>
                    </a:lnTo>
                    <a:lnTo>
                      <a:pt x="21844" y="38571"/>
                    </a:lnTo>
                    <a:lnTo>
                      <a:pt x="9643" y="20828"/>
                    </a:lnTo>
                    <a:lnTo>
                      <a:pt x="4865" y="20828"/>
                    </a:lnTo>
                    <a:lnTo>
                      <a:pt x="4865" y="38571"/>
                    </a:lnTo>
                    <a:lnTo>
                      <a:pt x="0" y="38571"/>
                    </a:lnTo>
                    <a:close/>
                    <a:moveTo>
                      <a:pt x="4865" y="16714"/>
                    </a:moveTo>
                    <a:lnTo>
                      <a:pt x="9643" y="16714"/>
                    </a:lnTo>
                    <a:cubicBezTo>
                      <a:pt x="11292" y="16714"/>
                      <a:pt x="12627" y="16414"/>
                      <a:pt x="13649" y="15814"/>
                    </a:cubicBezTo>
                    <a:cubicBezTo>
                      <a:pt x="14703" y="15186"/>
                      <a:pt x="15474" y="14400"/>
                      <a:pt x="15957" y="13457"/>
                    </a:cubicBezTo>
                    <a:cubicBezTo>
                      <a:pt x="16465" y="12485"/>
                      <a:pt x="16722" y="11500"/>
                      <a:pt x="16722" y="10500"/>
                    </a:cubicBezTo>
                    <a:cubicBezTo>
                      <a:pt x="16722" y="8700"/>
                      <a:pt x="16070" y="7229"/>
                      <a:pt x="14759" y="6086"/>
                    </a:cubicBezTo>
                    <a:cubicBezTo>
                      <a:pt x="13480" y="4942"/>
                      <a:pt x="11775" y="4371"/>
                      <a:pt x="9643" y="4371"/>
                    </a:cubicBezTo>
                    <a:lnTo>
                      <a:pt x="4865" y="4371"/>
                    </a:lnTo>
                    <a:lnTo>
                      <a:pt x="4865" y="16714"/>
                    </a:lnTo>
                    <a:close/>
                  </a:path>
                </a:pathLst>
              </a:custGeom>
              <a:grpFill/>
              <a:ln w="62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>
                  <a:solidFill>
                    <a:srgbClr val="111111"/>
                  </a:solidFill>
                </a:endParaRPr>
              </a:p>
            </p:txBody>
          </p:sp>
          <p:sp>
            <p:nvSpPr>
              <p:cNvPr id="69" name="Freihandform 68">
                <a:extLst>
                  <a:ext uri="{FF2B5EF4-FFF2-40B4-BE49-F238E27FC236}">
                    <a16:creationId xmlns:a16="http://schemas.microsoft.com/office/drawing/2014/main" id="{06654614-01B1-64A9-DB7D-0EA58C296953}"/>
                  </a:ext>
                </a:extLst>
              </p:cNvPr>
              <p:cNvSpPr/>
              <p:nvPr/>
            </p:nvSpPr>
            <p:spPr>
              <a:xfrm>
                <a:off x="4174047" y="5550020"/>
                <a:ext cx="102134" cy="208060"/>
              </a:xfrm>
              <a:custGeom>
                <a:avLst/>
                <a:gdLst>
                  <a:gd name="connsiteX0" fmla="*/ 0 w 18934"/>
                  <a:gd name="connsiteY0" fmla="*/ 38571 h 38571"/>
                  <a:gd name="connsiteX1" fmla="*/ 0 w 18934"/>
                  <a:gd name="connsiteY1" fmla="*/ 0 h 38571"/>
                  <a:gd name="connsiteX2" fmla="*/ 18935 w 18934"/>
                  <a:gd name="connsiteY2" fmla="*/ 0 h 38571"/>
                  <a:gd name="connsiteX3" fmla="*/ 18935 w 18934"/>
                  <a:gd name="connsiteY3" fmla="*/ 4371 h 38571"/>
                  <a:gd name="connsiteX4" fmla="*/ 4859 w 18934"/>
                  <a:gd name="connsiteY4" fmla="*/ 4371 h 38571"/>
                  <a:gd name="connsiteX5" fmla="*/ 4859 w 18934"/>
                  <a:gd name="connsiteY5" fmla="*/ 12600 h 38571"/>
                  <a:gd name="connsiteX6" fmla="*/ 15951 w 18934"/>
                  <a:gd name="connsiteY6" fmla="*/ 12600 h 38571"/>
                  <a:gd name="connsiteX7" fmla="*/ 15951 w 18934"/>
                  <a:gd name="connsiteY7" fmla="*/ 16971 h 38571"/>
                  <a:gd name="connsiteX8" fmla="*/ 4859 w 18934"/>
                  <a:gd name="connsiteY8" fmla="*/ 16971 h 38571"/>
                  <a:gd name="connsiteX9" fmla="*/ 4859 w 18934"/>
                  <a:gd name="connsiteY9" fmla="*/ 34200 h 38571"/>
                  <a:gd name="connsiteX10" fmla="*/ 18935 w 18934"/>
                  <a:gd name="connsiteY10" fmla="*/ 34200 h 38571"/>
                  <a:gd name="connsiteX11" fmla="*/ 18935 w 18934"/>
                  <a:gd name="connsiteY11" fmla="*/ 38571 h 38571"/>
                  <a:gd name="connsiteX12" fmla="*/ 0 w 18934"/>
                  <a:gd name="connsiteY12" fmla="*/ 38571 h 38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934" h="38571">
                    <a:moveTo>
                      <a:pt x="0" y="38571"/>
                    </a:moveTo>
                    <a:lnTo>
                      <a:pt x="0" y="0"/>
                    </a:lnTo>
                    <a:lnTo>
                      <a:pt x="18935" y="0"/>
                    </a:lnTo>
                    <a:lnTo>
                      <a:pt x="18935" y="4371"/>
                    </a:lnTo>
                    <a:lnTo>
                      <a:pt x="4859" y="4371"/>
                    </a:lnTo>
                    <a:lnTo>
                      <a:pt x="4859" y="12600"/>
                    </a:lnTo>
                    <a:lnTo>
                      <a:pt x="15951" y="12600"/>
                    </a:lnTo>
                    <a:lnTo>
                      <a:pt x="15951" y="16971"/>
                    </a:lnTo>
                    <a:lnTo>
                      <a:pt x="4859" y="16971"/>
                    </a:lnTo>
                    <a:lnTo>
                      <a:pt x="4859" y="34200"/>
                    </a:lnTo>
                    <a:lnTo>
                      <a:pt x="18935" y="34200"/>
                    </a:lnTo>
                    <a:lnTo>
                      <a:pt x="18935" y="38571"/>
                    </a:lnTo>
                    <a:lnTo>
                      <a:pt x="0" y="38571"/>
                    </a:lnTo>
                    <a:close/>
                  </a:path>
                </a:pathLst>
              </a:custGeom>
              <a:grpFill/>
              <a:ln w="62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>
                  <a:solidFill>
                    <a:srgbClr val="111111"/>
                  </a:solidFill>
                </a:endParaRPr>
              </a:p>
            </p:txBody>
          </p:sp>
          <p:sp>
            <p:nvSpPr>
              <p:cNvPr id="70" name="Freihandform 69">
                <a:extLst>
                  <a:ext uri="{FF2B5EF4-FFF2-40B4-BE49-F238E27FC236}">
                    <a16:creationId xmlns:a16="http://schemas.microsoft.com/office/drawing/2014/main" id="{8E537D6A-F218-9020-6AA2-3B307FFD2199}"/>
                  </a:ext>
                </a:extLst>
              </p:cNvPr>
              <p:cNvSpPr/>
              <p:nvPr/>
            </p:nvSpPr>
            <p:spPr>
              <a:xfrm>
                <a:off x="3985121" y="5550020"/>
                <a:ext cx="129768" cy="208060"/>
              </a:xfrm>
              <a:custGeom>
                <a:avLst/>
                <a:gdLst>
                  <a:gd name="connsiteX0" fmla="*/ 0 w 24057"/>
                  <a:gd name="connsiteY0" fmla="*/ 38571 h 38571"/>
                  <a:gd name="connsiteX1" fmla="*/ 0 w 24057"/>
                  <a:gd name="connsiteY1" fmla="*/ 0 h 38571"/>
                  <a:gd name="connsiteX2" fmla="*/ 10747 w 24057"/>
                  <a:gd name="connsiteY2" fmla="*/ 0 h 38571"/>
                  <a:gd name="connsiteX3" fmla="*/ 16546 w 24057"/>
                  <a:gd name="connsiteY3" fmla="*/ 1457 h 38571"/>
                  <a:gd name="connsiteX4" fmla="*/ 19662 w 24057"/>
                  <a:gd name="connsiteY4" fmla="*/ 5014 h 38571"/>
                  <a:gd name="connsiteX5" fmla="*/ 20596 w 24057"/>
                  <a:gd name="connsiteY5" fmla="*/ 8914 h 38571"/>
                  <a:gd name="connsiteX6" fmla="*/ 19618 w 24057"/>
                  <a:gd name="connsiteY6" fmla="*/ 12771 h 38571"/>
                  <a:gd name="connsiteX7" fmla="*/ 17060 w 24057"/>
                  <a:gd name="connsiteY7" fmla="*/ 15600 h 38571"/>
                  <a:gd name="connsiteX8" fmla="*/ 22095 w 24057"/>
                  <a:gd name="connsiteY8" fmla="*/ 19842 h 38571"/>
                  <a:gd name="connsiteX9" fmla="*/ 24057 w 24057"/>
                  <a:gd name="connsiteY9" fmla="*/ 26271 h 38571"/>
                  <a:gd name="connsiteX10" fmla="*/ 22521 w 24057"/>
                  <a:gd name="connsiteY10" fmla="*/ 32143 h 38571"/>
                  <a:gd name="connsiteX11" fmla="*/ 18038 w 24057"/>
                  <a:gd name="connsiteY11" fmla="*/ 36771 h 38571"/>
                  <a:gd name="connsiteX12" fmla="*/ 10747 w 24057"/>
                  <a:gd name="connsiteY12" fmla="*/ 38571 h 38571"/>
                  <a:gd name="connsiteX13" fmla="*/ 0 w 24057"/>
                  <a:gd name="connsiteY13" fmla="*/ 38571 h 38571"/>
                  <a:gd name="connsiteX14" fmla="*/ 4859 w 24057"/>
                  <a:gd name="connsiteY14" fmla="*/ 34200 h 38571"/>
                  <a:gd name="connsiteX15" fmla="*/ 10408 w 24057"/>
                  <a:gd name="connsiteY15" fmla="*/ 34200 h 38571"/>
                  <a:gd name="connsiteX16" fmla="*/ 15480 w 24057"/>
                  <a:gd name="connsiteY16" fmla="*/ 32957 h 38571"/>
                  <a:gd name="connsiteX17" fmla="*/ 18295 w 24057"/>
                  <a:gd name="connsiteY17" fmla="*/ 29829 h 38571"/>
                  <a:gd name="connsiteX18" fmla="*/ 19192 w 24057"/>
                  <a:gd name="connsiteY18" fmla="*/ 26100 h 38571"/>
                  <a:gd name="connsiteX19" fmla="*/ 18339 w 24057"/>
                  <a:gd name="connsiteY19" fmla="*/ 22414 h 38571"/>
                  <a:gd name="connsiteX20" fmla="*/ 15568 w 24057"/>
                  <a:gd name="connsiteY20" fmla="*/ 19286 h 38571"/>
                  <a:gd name="connsiteX21" fmla="*/ 10408 w 24057"/>
                  <a:gd name="connsiteY21" fmla="*/ 18000 h 38571"/>
                  <a:gd name="connsiteX22" fmla="*/ 4859 w 24057"/>
                  <a:gd name="connsiteY22" fmla="*/ 18000 h 38571"/>
                  <a:gd name="connsiteX23" fmla="*/ 4859 w 24057"/>
                  <a:gd name="connsiteY23" fmla="*/ 34200 h 38571"/>
                  <a:gd name="connsiteX24" fmla="*/ 4859 w 24057"/>
                  <a:gd name="connsiteY24" fmla="*/ 13885 h 38571"/>
                  <a:gd name="connsiteX25" fmla="*/ 10364 w 24057"/>
                  <a:gd name="connsiteY25" fmla="*/ 13885 h 38571"/>
                  <a:gd name="connsiteX26" fmla="*/ 14414 w 24057"/>
                  <a:gd name="connsiteY26" fmla="*/ 12686 h 38571"/>
                  <a:gd name="connsiteX27" fmla="*/ 15994 w 24057"/>
                  <a:gd name="connsiteY27" fmla="*/ 9171 h 38571"/>
                  <a:gd name="connsiteX28" fmla="*/ 14458 w 24057"/>
                  <a:gd name="connsiteY28" fmla="*/ 5614 h 38571"/>
                  <a:gd name="connsiteX29" fmla="*/ 10533 w 24057"/>
                  <a:gd name="connsiteY29" fmla="*/ 4371 h 38571"/>
                  <a:gd name="connsiteX30" fmla="*/ 4859 w 24057"/>
                  <a:gd name="connsiteY30" fmla="*/ 4371 h 38571"/>
                  <a:gd name="connsiteX31" fmla="*/ 4859 w 24057"/>
                  <a:gd name="connsiteY31" fmla="*/ 13885 h 38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4057" h="38571">
                    <a:moveTo>
                      <a:pt x="0" y="38571"/>
                    </a:moveTo>
                    <a:lnTo>
                      <a:pt x="0" y="0"/>
                    </a:lnTo>
                    <a:lnTo>
                      <a:pt x="10747" y="0"/>
                    </a:lnTo>
                    <a:cubicBezTo>
                      <a:pt x="13192" y="0"/>
                      <a:pt x="15123" y="486"/>
                      <a:pt x="16546" y="1457"/>
                    </a:cubicBezTo>
                    <a:cubicBezTo>
                      <a:pt x="18001" y="2428"/>
                      <a:pt x="19035" y="3614"/>
                      <a:pt x="19662" y="5014"/>
                    </a:cubicBezTo>
                    <a:cubicBezTo>
                      <a:pt x="20289" y="6386"/>
                      <a:pt x="20596" y="7685"/>
                      <a:pt x="20596" y="8914"/>
                    </a:cubicBezTo>
                    <a:cubicBezTo>
                      <a:pt x="20596" y="10314"/>
                      <a:pt x="20270" y="11600"/>
                      <a:pt x="19618" y="12771"/>
                    </a:cubicBezTo>
                    <a:cubicBezTo>
                      <a:pt x="18991" y="13914"/>
                      <a:pt x="18139" y="14857"/>
                      <a:pt x="17060" y="15600"/>
                    </a:cubicBezTo>
                    <a:cubicBezTo>
                      <a:pt x="19136" y="16543"/>
                      <a:pt x="20816" y="17957"/>
                      <a:pt x="22095" y="19842"/>
                    </a:cubicBezTo>
                    <a:cubicBezTo>
                      <a:pt x="23399" y="21728"/>
                      <a:pt x="24057" y="23871"/>
                      <a:pt x="24057" y="26271"/>
                    </a:cubicBezTo>
                    <a:cubicBezTo>
                      <a:pt x="24057" y="28300"/>
                      <a:pt x="23543" y="30257"/>
                      <a:pt x="22521" y="32143"/>
                    </a:cubicBezTo>
                    <a:cubicBezTo>
                      <a:pt x="21524" y="34028"/>
                      <a:pt x="20032" y="35571"/>
                      <a:pt x="18038" y="36771"/>
                    </a:cubicBezTo>
                    <a:cubicBezTo>
                      <a:pt x="16076" y="37971"/>
                      <a:pt x="13649" y="38571"/>
                      <a:pt x="10747" y="38571"/>
                    </a:cubicBezTo>
                    <a:lnTo>
                      <a:pt x="0" y="38571"/>
                    </a:lnTo>
                    <a:close/>
                    <a:moveTo>
                      <a:pt x="4859" y="34200"/>
                    </a:moveTo>
                    <a:lnTo>
                      <a:pt x="10408" y="34200"/>
                    </a:lnTo>
                    <a:cubicBezTo>
                      <a:pt x="12508" y="34200"/>
                      <a:pt x="14201" y="33786"/>
                      <a:pt x="15480" y="32957"/>
                    </a:cubicBezTo>
                    <a:cubicBezTo>
                      <a:pt x="16759" y="32128"/>
                      <a:pt x="17700" y="31085"/>
                      <a:pt x="18295" y="29829"/>
                    </a:cubicBezTo>
                    <a:cubicBezTo>
                      <a:pt x="18891" y="28571"/>
                      <a:pt x="19192" y="27328"/>
                      <a:pt x="19192" y="26100"/>
                    </a:cubicBezTo>
                    <a:cubicBezTo>
                      <a:pt x="19192" y="24899"/>
                      <a:pt x="18910" y="23671"/>
                      <a:pt x="18339" y="22414"/>
                    </a:cubicBezTo>
                    <a:cubicBezTo>
                      <a:pt x="17769" y="21157"/>
                      <a:pt x="16847" y="20114"/>
                      <a:pt x="15568" y="19286"/>
                    </a:cubicBezTo>
                    <a:cubicBezTo>
                      <a:pt x="14289" y="18428"/>
                      <a:pt x="12565" y="18000"/>
                      <a:pt x="10408" y="18000"/>
                    </a:cubicBezTo>
                    <a:lnTo>
                      <a:pt x="4859" y="18000"/>
                    </a:lnTo>
                    <a:lnTo>
                      <a:pt x="4859" y="34200"/>
                    </a:lnTo>
                    <a:close/>
                    <a:moveTo>
                      <a:pt x="4859" y="13885"/>
                    </a:moveTo>
                    <a:lnTo>
                      <a:pt x="10364" y="13885"/>
                    </a:lnTo>
                    <a:cubicBezTo>
                      <a:pt x="12038" y="13885"/>
                      <a:pt x="13392" y="13486"/>
                      <a:pt x="14414" y="12686"/>
                    </a:cubicBezTo>
                    <a:cubicBezTo>
                      <a:pt x="15468" y="11857"/>
                      <a:pt x="15994" y="10685"/>
                      <a:pt x="15994" y="9171"/>
                    </a:cubicBezTo>
                    <a:cubicBezTo>
                      <a:pt x="15994" y="7600"/>
                      <a:pt x="15480" y="6414"/>
                      <a:pt x="14458" y="5614"/>
                    </a:cubicBezTo>
                    <a:cubicBezTo>
                      <a:pt x="13436" y="4785"/>
                      <a:pt x="12126" y="4371"/>
                      <a:pt x="10533" y="4371"/>
                    </a:cubicBezTo>
                    <a:lnTo>
                      <a:pt x="4859" y="4371"/>
                    </a:lnTo>
                    <a:lnTo>
                      <a:pt x="4859" y="13885"/>
                    </a:lnTo>
                    <a:close/>
                  </a:path>
                </a:pathLst>
              </a:custGeom>
              <a:grpFill/>
              <a:ln w="62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>
                  <a:solidFill>
                    <a:srgbClr val="111111"/>
                  </a:solidFill>
                </a:endParaRPr>
              </a:p>
            </p:txBody>
          </p:sp>
          <p:sp>
            <p:nvSpPr>
              <p:cNvPr id="71" name="Freihandform 70">
                <a:extLst>
                  <a:ext uri="{FF2B5EF4-FFF2-40B4-BE49-F238E27FC236}">
                    <a16:creationId xmlns:a16="http://schemas.microsoft.com/office/drawing/2014/main" id="{E5F2A73C-CC13-009A-88D7-8672B19CED08}"/>
                  </a:ext>
                </a:extLst>
              </p:cNvPr>
              <p:cNvSpPr/>
              <p:nvPr/>
            </p:nvSpPr>
            <p:spPr>
              <a:xfrm>
                <a:off x="3823661" y="5550020"/>
                <a:ext cx="102172" cy="208060"/>
              </a:xfrm>
              <a:custGeom>
                <a:avLst/>
                <a:gdLst>
                  <a:gd name="connsiteX0" fmla="*/ 0 w 18941"/>
                  <a:gd name="connsiteY0" fmla="*/ 38571 h 38571"/>
                  <a:gd name="connsiteX1" fmla="*/ 0 w 18941"/>
                  <a:gd name="connsiteY1" fmla="*/ 0 h 38571"/>
                  <a:gd name="connsiteX2" fmla="*/ 18941 w 18941"/>
                  <a:gd name="connsiteY2" fmla="*/ 0 h 38571"/>
                  <a:gd name="connsiteX3" fmla="*/ 18941 w 18941"/>
                  <a:gd name="connsiteY3" fmla="*/ 4371 h 38571"/>
                  <a:gd name="connsiteX4" fmla="*/ 4865 w 18941"/>
                  <a:gd name="connsiteY4" fmla="*/ 4371 h 38571"/>
                  <a:gd name="connsiteX5" fmla="*/ 4865 w 18941"/>
                  <a:gd name="connsiteY5" fmla="*/ 12600 h 38571"/>
                  <a:gd name="connsiteX6" fmla="*/ 15957 w 18941"/>
                  <a:gd name="connsiteY6" fmla="*/ 12600 h 38571"/>
                  <a:gd name="connsiteX7" fmla="*/ 15957 w 18941"/>
                  <a:gd name="connsiteY7" fmla="*/ 16971 h 38571"/>
                  <a:gd name="connsiteX8" fmla="*/ 4865 w 18941"/>
                  <a:gd name="connsiteY8" fmla="*/ 16971 h 38571"/>
                  <a:gd name="connsiteX9" fmla="*/ 4865 w 18941"/>
                  <a:gd name="connsiteY9" fmla="*/ 34200 h 38571"/>
                  <a:gd name="connsiteX10" fmla="*/ 18941 w 18941"/>
                  <a:gd name="connsiteY10" fmla="*/ 34200 h 38571"/>
                  <a:gd name="connsiteX11" fmla="*/ 18941 w 18941"/>
                  <a:gd name="connsiteY11" fmla="*/ 38571 h 38571"/>
                  <a:gd name="connsiteX12" fmla="*/ 0 w 18941"/>
                  <a:gd name="connsiteY12" fmla="*/ 38571 h 38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941" h="38571">
                    <a:moveTo>
                      <a:pt x="0" y="38571"/>
                    </a:moveTo>
                    <a:lnTo>
                      <a:pt x="0" y="0"/>
                    </a:lnTo>
                    <a:lnTo>
                      <a:pt x="18941" y="0"/>
                    </a:lnTo>
                    <a:lnTo>
                      <a:pt x="18941" y="4371"/>
                    </a:lnTo>
                    <a:lnTo>
                      <a:pt x="4865" y="4371"/>
                    </a:lnTo>
                    <a:lnTo>
                      <a:pt x="4865" y="12600"/>
                    </a:lnTo>
                    <a:lnTo>
                      <a:pt x="15957" y="12600"/>
                    </a:lnTo>
                    <a:lnTo>
                      <a:pt x="15957" y="16971"/>
                    </a:lnTo>
                    <a:lnTo>
                      <a:pt x="4865" y="16971"/>
                    </a:lnTo>
                    <a:lnTo>
                      <a:pt x="4865" y="34200"/>
                    </a:lnTo>
                    <a:lnTo>
                      <a:pt x="18941" y="34200"/>
                    </a:lnTo>
                    <a:lnTo>
                      <a:pt x="18941" y="38571"/>
                    </a:lnTo>
                    <a:lnTo>
                      <a:pt x="0" y="38571"/>
                    </a:lnTo>
                    <a:close/>
                  </a:path>
                </a:pathLst>
              </a:custGeom>
              <a:grpFill/>
              <a:ln w="62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>
                  <a:solidFill>
                    <a:srgbClr val="111111"/>
                  </a:solidFill>
                </a:endParaRPr>
              </a:p>
            </p:txBody>
          </p:sp>
          <p:sp>
            <p:nvSpPr>
              <p:cNvPr id="72" name="Freihandform 71">
                <a:extLst>
                  <a:ext uri="{FF2B5EF4-FFF2-40B4-BE49-F238E27FC236}">
                    <a16:creationId xmlns:a16="http://schemas.microsoft.com/office/drawing/2014/main" id="{3DAB95A6-8D9E-3B57-4823-7694BF7EFB4F}"/>
                  </a:ext>
                </a:extLst>
              </p:cNvPr>
              <p:cNvSpPr/>
              <p:nvPr/>
            </p:nvSpPr>
            <p:spPr>
              <a:xfrm>
                <a:off x="3720103" y="5550020"/>
                <a:ext cx="26210" cy="208060"/>
              </a:xfrm>
              <a:custGeom>
                <a:avLst/>
                <a:gdLst>
                  <a:gd name="connsiteX0" fmla="*/ 0 w 4859"/>
                  <a:gd name="connsiteY0" fmla="*/ 38571 h 38571"/>
                  <a:gd name="connsiteX1" fmla="*/ 0 w 4859"/>
                  <a:gd name="connsiteY1" fmla="*/ 0 h 38571"/>
                  <a:gd name="connsiteX2" fmla="*/ 4859 w 4859"/>
                  <a:gd name="connsiteY2" fmla="*/ 0 h 38571"/>
                  <a:gd name="connsiteX3" fmla="*/ 4859 w 4859"/>
                  <a:gd name="connsiteY3" fmla="*/ 38571 h 38571"/>
                  <a:gd name="connsiteX4" fmla="*/ 0 w 4859"/>
                  <a:gd name="connsiteY4" fmla="*/ 38571 h 38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59" h="38571">
                    <a:moveTo>
                      <a:pt x="0" y="38571"/>
                    </a:moveTo>
                    <a:lnTo>
                      <a:pt x="0" y="0"/>
                    </a:lnTo>
                    <a:lnTo>
                      <a:pt x="4859" y="0"/>
                    </a:lnTo>
                    <a:lnTo>
                      <a:pt x="4859" y="38571"/>
                    </a:lnTo>
                    <a:lnTo>
                      <a:pt x="0" y="38571"/>
                    </a:lnTo>
                    <a:close/>
                  </a:path>
                </a:pathLst>
              </a:custGeom>
              <a:grpFill/>
              <a:ln w="62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>
                  <a:solidFill>
                    <a:srgbClr val="111111"/>
                  </a:solidFill>
                </a:endParaRPr>
              </a:p>
            </p:txBody>
          </p:sp>
          <p:sp>
            <p:nvSpPr>
              <p:cNvPr id="73" name="Freihandform 72">
                <a:extLst>
                  <a:ext uri="{FF2B5EF4-FFF2-40B4-BE49-F238E27FC236}">
                    <a16:creationId xmlns:a16="http://schemas.microsoft.com/office/drawing/2014/main" id="{DBFCFC87-9320-E2E1-8A66-4345FDD37626}"/>
                  </a:ext>
                </a:extLst>
              </p:cNvPr>
              <p:cNvSpPr/>
              <p:nvPr/>
            </p:nvSpPr>
            <p:spPr>
              <a:xfrm>
                <a:off x="3469607" y="5545505"/>
                <a:ext cx="183592" cy="216383"/>
              </a:xfrm>
              <a:custGeom>
                <a:avLst/>
                <a:gdLst>
                  <a:gd name="connsiteX0" fmla="*/ 20005 w 34035"/>
                  <a:gd name="connsiteY0" fmla="*/ 40115 h 40114"/>
                  <a:gd name="connsiteX1" fmla="*/ 12199 w 34035"/>
                  <a:gd name="connsiteY1" fmla="*/ 38572 h 40114"/>
                  <a:gd name="connsiteX2" fmla="*/ 5801 w 34035"/>
                  <a:gd name="connsiteY2" fmla="*/ 34243 h 40114"/>
                  <a:gd name="connsiteX3" fmla="*/ 1535 w 34035"/>
                  <a:gd name="connsiteY3" fmla="*/ 27857 h 40114"/>
                  <a:gd name="connsiteX4" fmla="*/ 0 w 34035"/>
                  <a:gd name="connsiteY4" fmla="*/ 20057 h 40114"/>
                  <a:gd name="connsiteX5" fmla="*/ 1535 w 34035"/>
                  <a:gd name="connsiteY5" fmla="*/ 12300 h 40114"/>
                  <a:gd name="connsiteX6" fmla="*/ 5844 w 34035"/>
                  <a:gd name="connsiteY6" fmla="*/ 5914 h 40114"/>
                  <a:gd name="connsiteX7" fmla="*/ 12242 w 34035"/>
                  <a:gd name="connsiteY7" fmla="*/ 1586 h 40114"/>
                  <a:gd name="connsiteX8" fmla="*/ 20047 w 34035"/>
                  <a:gd name="connsiteY8" fmla="*/ 0 h 40114"/>
                  <a:gd name="connsiteX9" fmla="*/ 27725 w 34035"/>
                  <a:gd name="connsiteY9" fmla="*/ 1543 h 40114"/>
                  <a:gd name="connsiteX10" fmla="*/ 34036 w 34035"/>
                  <a:gd name="connsiteY10" fmla="*/ 5700 h 40114"/>
                  <a:gd name="connsiteX11" fmla="*/ 32631 w 34035"/>
                  <a:gd name="connsiteY11" fmla="*/ 11615 h 40114"/>
                  <a:gd name="connsiteX12" fmla="*/ 27341 w 34035"/>
                  <a:gd name="connsiteY12" fmla="*/ 6558 h 40114"/>
                  <a:gd name="connsiteX13" fmla="*/ 20047 w 34035"/>
                  <a:gd name="connsiteY13" fmla="*/ 4629 h 40114"/>
                  <a:gd name="connsiteX14" fmla="*/ 12412 w 34035"/>
                  <a:gd name="connsiteY14" fmla="*/ 6729 h 40114"/>
                  <a:gd name="connsiteX15" fmla="*/ 7038 w 34035"/>
                  <a:gd name="connsiteY15" fmla="*/ 12300 h 40114"/>
                  <a:gd name="connsiteX16" fmla="*/ 5033 w 34035"/>
                  <a:gd name="connsiteY16" fmla="*/ 20057 h 40114"/>
                  <a:gd name="connsiteX17" fmla="*/ 6995 w 34035"/>
                  <a:gd name="connsiteY17" fmla="*/ 27772 h 40114"/>
                  <a:gd name="connsiteX18" fmla="*/ 12370 w 34035"/>
                  <a:gd name="connsiteY18" fmla="*/ 33386 h 40114"/>
                  <a:gd name="connsiteX19" fmla="*/ 20005 w 34035"/>
                  <a:gd name="connsiteY19" fmla="*/ 35486 h 40114"/>
                  <a:gd name="connsiteX20" fmla="*/ 24526 w 34035"/>
                  <a:gd name="connsiteY20" fmla="*/ 34929 h 40114"/>
                  <a:gd name="connsiteX21" fmla="*/ 28493 w 34035"/>
                  <a:gd name="connsiteY21" fmla="*/ 33258 h 40114"/>
                  <a:gd name="connsiteX22" fmla="*/ 28493 w 34035"/>
                  <a:gd name="connsiteY22" fmla="*/ 23143 h 40114"/>
                  <a:gd name="connsiteX23" fmla="*/ 17914 w 34035"/>
                  <a:gd name="connsiteY23" fmla="*/ 23143 h 40114"/>
                  <a:gd name="connsiteX24" fmla="*/ 17914 w 34035"/>
                  <a:gd name="connsiteY24" fmla="*/ 18771 h 40114"/>
                  <a:gd name="connsiteX25" fmla="*/ 33183 w 34035"/>
                  <a:gd name="connsiteY25" fmla="*/ 18771 h 40114"/>
                  <a:gd name="connsiteX26" fmla="*/ 33183 w 34035"/>
                  <a:gd name="connsiteY26" fmla="*/ 35743 h 40114"/>
                  <a:gd name="connsiteX27" fmla="*/ 27128 w 34035"/>
                  <a:gd name="connsiteY27" fmla="*/ 39043 h 40114"/>
                  <a:gd name="connsiteX28" fmla="*/ 20005 w 34035"/>
                  <a:gd name="connsiteY28" fmla="*/ 40115 h 40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34035" h="40114">
                    <a:moveTo>
                      <a:pt x="20005" y="40115"/>
                    </a:moveTo>
                    <a:cubicBezTo>
                      <a:pt x="17218" y="40115"/>
                      <a:pt x="14616" y="39601"/>
                      <a:pt x="12199" y="38572"/>
                    </a:cubicBezTo>
                    <a:cubicBezTo>
                      <a:pt x="9782" y="37515"/>
                      <a:pt x="7649" y="36072"/>
                      <a:pt x="5801" y="34243"/>
                    </a:cubicBezTo>
                    <a:cubicBezTo>
                      <a:pt x="3981" y="32386"/>
                      <a:pt x="2559" y="30258"/>
                      <a:pt x="1535" y="27857"/>
                    </a:cubicBezTo>
                    <a:cubicBezTo>
                      <a:pt x="512" y="25429"/>
                      <a:pt x="0" y="22829"/>
                      <a:pt x="0" y="20057"/>
                    </a:cubicBezTo>
                    <a:cubicBezTo>
                      <a:pt x="0" y="17286"/>
                      <a:pt x="512" y="14700"/>
                      <a:pt x="1535" y="12300"/>
                    </a:cubicBezTo>
                    <a:cubicBezTo>
                      <a:pt x="2588" y="9871"/>
                      <a:pt x="4024" y="7743"/>
                      <a:pt x="5844" y="5914"/>
                    </a:cubicBezTo>
                    <a:cubicBezTo>
                      <a:pt x="7692" y="4057"/>
                      <a:pt x="9825" y="2614"/>
                      <a:pt x="12242" y="1586"/>
                    </a:cubicBezTo>
                    <a:cubicBezTo>
                      <a:pt x="14658" y="529"/>
                      <a:pt x="17260" y="0"/>
                      <a:pt x="20047" y="0"/>
                    </a:cubicBezTo>
                    <a:cubicBezTo>
                      <a:pt x="22777" y="0"/>
                      <a:pt x="25336" y="515"/>
                      <a:pt x="27725" y="1543"/>
                    </a:cubicBezTo>
                    <a:cubicBezTo>
                      <a:pt x="30111" y="2543"/>
                      <a:pt x="32218" y="3929"/>
                      <a:pt x="34036" y="5700"/>
                    </a:cubicBezTo>
                    <a:lnTo>
                      <a:pt x="32631" y="11615"/>
                    </a:lnTo>
                    <a:cubicBezTo>
                      <a:pt x="31321" y="9500"/>
                      <a:pt x="29559" y="7815"/>
                      <a:pt x="27341" y="6558"/>
                    </a:cubicBezTo>
                    <a:cubicBezTo>
                      <a:pt x="25152" y="5272"/>
                      <a:pt x="22720" y="4629"/>
                      <a:pt x="20047" y="4629"/>
                    </a:cubicBezTo>
                    <a:cubicBezTo>
                      <a:pt x="17232" y="4629"/>
                      <a:pt x="14687" y="5329"/>
                      <a:pt x="12412" y="6729"/>
                    </a:cubicBezTo>
                    <a:cubicBezTo>
                      <a:pt x="10166" y="8101"/>
                      <a:pt x="8375" y="9957"/>
                      <a:pt x="7038" y="12300"/>
                    </a:cubicBezTo>
                    <a:cubicBezTo>
                      <a:pt x="5701" y="14615"/>
                      <a:pt x="5033" y="17200"/>
                      <a:pt x="5033" y="20057"/>
                    </a:cubicBezTo>
                    <a:cubicBezTo>
                      <a:pt x="5033" y="22858"/>
                      <a:pt x="5687" y="25429"/>
                      <a:pt x="6995" y="27772"/>
                    </a:cubicBezTo>
                    <a:cubicBezTo>
                      <a:pt x="8332" y="30115"/>
                      <a:pt x="10123" y="31986"/>
                      <a:pt x="12370" y="33386"/>
                    </a:cubicBezTo>
                    <a:cubicBezTo>
                      <a:pt x="14645" y="34786"/>
                      <a:pt x="17189" y="35486"/>
                      <a:pt x="20005" y="35486"/>
                    </a:cubicBezTo>
                    <a:cubicBezTo>
                      <a:pt x="21596" y="35486"/>
                      <a:pt x="23104" y="35300"/>
                      <a:pt x="24526" y="34929"/>
                    </a:cubicBezTo>
                    <a:cubicBezTo>
                      <a:pt x="25976" y="34529"/>
                      <a:pt x="27298" y="33971"/>
                      <a:pt x="28493" y="33258"/>
                    </a:cubicBezTo>
                    <a:lnTo>
                      <a:pt x="28493" y="23143"/>
                    </a:lnTo>
                    <a:lnTo>
                      <a:pt x="17914" y="23143"/>
                    </a:lnTo>
                    <a:lnTo>
                      <a:pt x="17914" y="18771"/>
                    </a:lnTo>
                    <a:lnTo>
                      <a:pt x="33183" y="18771"/>
                    </a:lnTo>
                    <a:lnTo>
                      <a:pt x="33183" y="35743"/>
                    </a:lnTo>
                    <a:cubicBezTo>
                      <a:pt x="31453" y="37200"/>
                      <a:pt x="29434" y="38300"/>
                      <a:pt x="27128" y="39043"/>
                    </a:cubicBezTo>
                    <a:cubicBezTo>
                      <a:pt x="24852" y="39757"/>
                      <a:pt x="22478" y="40115"/>
                      <a:pt x="20005" y="40115"/>
                    </a:cubicBezTo>
                    <a:close/>
                  </a:path>
                </a:pathLst>
              </a:custGeom>
              <a:grpFill/>
              <a:ln w="62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>
                  <a:solidFill>
                    <a:srgbClr val="111111"/>
                  </a:solidFill>
                </a:endParaRPr>
              </a:p>
            </p:txBody>
          </p:sp>
          <p:sp>
            <p:nvSpPr>
              <p:cNvPr id="74" name="Freihandform 73">
                <a:extLst>
                  <a:ext uri="{FF2B5EF4-FFF2-40B4-BE49-F238E27FC236}">
                    <a16:creationId xmlns:a16="http://schemas.microsoft.com/office/drawing/2014/main" id="{ACC55096-9503-1584-C4BB-03370951D9F7}"/>
                  </a:ext>
                </a:extLst>
              </p:cNvPr>
              <p:cNvSpPr/>
              <p:nvPr/>
            </p:nvSpPr>
            <p:spPr>
              <a:xfrm>
                <a:off x="3329962" y="5550020"/>
                <a:ext cx="102155" cy="208060"/>
              </a:xfrm>
              <a:custGeom>
                <a:avLst/>
                <a:gdLst>
                  <a:gd name="connsiteX0" fmla="*/ 0 w 18938"/>
                  <a:gd name="connsiteY0" fmla="*/ 38571 h 38571"/>
                  <a:gd name="connsiteX1" fmla="*/ 0 w 18938"/>
                  <a:gd name="connsiteY1" fmla="*/ 0 h 38571"/>
                  <a:gd name="connsiteX2" fmla="*/ 18938 w 18938"/>
                  <a:gd name="connsiteY2" fmla="*/ 0 h 38571"/>
                  <a:gd name="connsiteX3" fmla="*/ 18938 w 18938"/>
                  <a:gd name="connsiteY3" fmla="*/ 4371 h 38571"/>
                  <a:gd name="connsiteX4" fmla="*/ 4863 w 18938"/>
                  <a:gd name="connsiteY4" fmla="*/ 4371 h 38571"/>
                  <a:gd name="connsiteX5" fmla="*/ 4863 w 18938"/>
                  <a:gd name="connsiteY5" fmla="*/ 12600 h 38571"/>
                  <a:gd name="connsiteX6" fmla="*/ 15952 w 18938"/>
                  <a:gd name="connsiteY6" fmla="*/ 12600 h 38571"/>
                  <a:gd name="connsiteX7" fmla="*/ 15952 w 18938"/>
                  <a:gd name="connsiteY7" fmla="*/ 16971 h 38571"/>
                  <a:gd name="connsiteX8" fmla="*/ 4863 w 18938"/>
                  <a:gd name="connsiteY8" fmla="*/ 16971 h 38571"/>
                  <a:gd name="connsiteX9" fmla="*/ 4863 w 18938"/>
                  <a:gd name="connsiteY9" fmla="*/ 34200 h 38571"/>
                  <a:gd name="connsiteX10" fmla="*/ 18938 w 18938"/>
                  <a:gd name="connsiteY10" fmla="*/ 34200 h 38571"/>
                  <a:gd name="connsiteX11" fmla="*/ 18938 w 18938"/>
                  <a:gd name="connsiteY11" fmla="*/ 38571 h 38571"/>
                  <a:gd name="connsiteX12" fmla="*/ 0 w 18938"/>
                  <a:gd name="connsiteY12" fmla="*/ 38571 h 38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938" h="38571">
                    <a:moveTo>
                      <a:pt x="0" y="38571"/>
                    </a:moveTo>
                    <a:lnTo>
                      <a:pt x="0" y="0"/>
                    </a:lnTo>
                    <a:lnTo>
                      <a:pt x="18938" y="0"/>
                    </a:lnTo>
                    <a:lnTo>
                      <a:pt x="18938" y="4371"/>
                    </a:lnTo>
                    <a:lnTo>
                      <a:pt x="4863" y="4371"/>
                    </a:lnTo>
                    <a:lnTo>
                      <a:pt x="4863" y="12600"/>
                    </a:lnTo>
                    <a:lnTo>
                      <a:pt x="15952" y="12600"/>
                    </a:lnTo>
                    <a:lnTo>
                      <a:pt x="15952" y="16971"/>
                    </a:lnTo>
                    <a:lnTo>
                      <a:pt x="4863" y="16971"/>
                    </a:lnTo>
                    <a:lnTo>
                      <a:pt x="4863" y="34200"/>
                    </a:lnTo>
                    <a:lnTo>
                      <a:pt x="18938" y="34200"/>
                    </a:lnTo>
                    <a:lnTo>
                      <a:pt x="18938" y="38571"/>
                    </a:lnTo>
                    <a:lnTo>
                      <a:pt x="0" y="38571"/>
                    </a:lnTo>
                    <a:close/>
                  </a:path>
                </a:pathLst>
              </a:custGeom>
              <a:grpFill/>
              <a:ln w="62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>
                  <a:solidFill>
                    <a:srgbClr val="111111"/>
                  </a:solidFill>
                </a:endParaRPr>
              </a:p>
            </p:txBody>
          </p:sp>
          <p:sp>
            <p:nvSpPr>
              <p:cNvPr id="75" name="Freihandform 74">
                <a:extLst>
                  <a:ext uri="{FF2B5EF4-FFF2-40B4-BE49-F238E27FC236}">
                    <a16:creationId xmlns:a16="http://schemas.microsoft.com/office/drawing/2014/main" id="{68B3F89C-AA86-5053-567F-F4A71FA9E94A}"/>
                  </a:ext>
                </a:extLst>
              </p:cNvPr>
              <p:cNvSpPr/>
              <p:nvPr/>
            </p:nvSpPr>
            <p:spPr>
              <a:xfrm>
                <a:off x="3136683" y="5550020"/>
                <a:ext cx="136662" cy="208060"/>
              </a:xfrm>
              <a:custGeom>
                <a:avLst/>
                <a:gdLst>
                  <a:gd name="connsiteX0" fmla="*/ 0 w 25335"/>
                  <a:gd name="connsiteY0" fmla="*/ 4371 h 38571"/>
                  <a:gd name="connsiteX1" fmla="*/ 0 w 25335"/>
                  <a:gd name="connsiteY1" fmla="*/ 0 h 38571"/>
                  <a:gd name="connsiteX2" fmla="*/ 25336 w 25335"/>
                  <a:gd name="connsiteY2" fmla="*/ 0 h 38571"/>
                  <a:gd name="connsiteX3" fmla="*/ 25336 w 25335"/>
                  <a:gd name="connsiteY3" fmla="*/ 4371 h 38571"/>
                  <a:gd name="connsiteX4" fmla="*/ 15099 w 25335"/>
                  <a:gd name="connsiteY4" fmla="*/ 4371 h 38571"/>
                  <a:gd name="connsiteX5" fmla="*/ 15099 w 25335"/>
                  <a:gd name="connsiteY5" fmla="*/ 38571 h 38571"/>
                  <a:gd name="connsiteX6" fmla="*/ 10237 w 25335"/>
                  <a:gd name="connsiteY6" fmla="*/ 38571 h 38571"/>
                  <a:gd name="connsiteX7" fmla="*/ 10237 w 25335"/>
                  <a:gd name="connsiteY7" fmla="*/ 4371 h 38571"/>
                  <a:gd name="connsiteX8" fmla="*/ 0 w 25335"/>
                  <a:gd name="connsiteY8" fmla="*/ 4371 h 38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335" h="38571">
                    <a:moveTo>
                      <a:pt x="0" y="4371"/>
                    </a:moveTo>
                    <a:lnTo>
                      <a:pt x="0" y="0"/>
                    </a:lnTo>
                    <a:lnTo>
                      <a:pt x="25336" y="0"/>
                    </a:lnTo>
                    <a:lnTo>
                      <a:pt x="25336" y="4371"/>
                    </a:lnTo>
                    <a:lnTo>
                      <a:pt x="15099" y="4371"/>
                    </a:lnTo>
                    <a:lnTo>
                      <a:pt x="15099" y="38571"/>
                    </a:lnTo>
                    <a:lnTo>
                      <a:pt x="10237" y="38571"/>
                    </a:lnTo>
                    <a:lnTo>
                      <a:pt x="10237" y="4371"/>
                    </a:lnTo>
                    <a:lnTo>
                      <a:pt x="0" y="4371"/>
                    </a:lnTo>
                    <a:close/>
                  </a:path>
                </a:pathLst>
              </a:custGeom>
              <a:grpFill/>
              <a:ln w="62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>
                  <a:solidFill>
                    <a:srgbClr val="111111"/>
                  </a:solidFill>
                </a:endParaRPr>
              </a:p>
            </p:txBody>
          </p:sp>
          <p:sp>
            <p:nvSpPr>
              <p:cNvPr id="76" name="Freihandform 75">
                <a:extLst>
                  <a:ext uri="{FF2B5EF4-FFF2-40B4-BE49-F238E27FC236}">
                    <a16:creationId xmlns:a16="http://schemas.microsoft.com/office/drawing/2014/main" id="{4438F09D-07F8-9A0C-39FC-58CCAA70100A}"/>
                  </a:ext>
                </a:extLst>
              </p:cNvPr>
              <p:cNvSpPr/>
              <p:nvPr/>
            </p:nvSpPr>
            <p:spPr>
              <a:xfrm>
                <a:off x="2956484" y="5542851"/>
                <a:ext cx="175775" cy="214997"/>
              </a:xfrm>
              <a:custGeom>
                <a:avLst/>
                <a:gdLst>
                  <a:gd name="connsiteX0" fmla="*/ 0 w 32586"/>
                  <a:gd name="connsiteY0" fmla="*/ 39858 h 39857"/>
                  <a:gd name="connsiteX1" fmla="*/ 16250 w 32586"/>
                  <a:gd name="connsiteY1" fmla="*/ 0 h 39857"/>
                  <a:gd name="connsiteX2" fmla="*/ 16336 w 32586"/>
                  <a:gd name="connsiteY2" fmla="*/ 0 h 39857"/>
                  <a:gd name="connsiteX3" fmla="*/ 32586 w 32586"/>
                  <a:gd name="connsiteY3" fmla="*/ 39858 h 39857"/>
                  <a:gd name="connsiteX4" fmla="*/ 27426 w 32586"/>
                  <a:gd name="connsiteY4" fmla="*/ 39858 h 39857"/>
                  <a:gd name="connsiteX5" fmla="*/ 22904 w 32586"/>
                  <a:gd name="connsiteY5" fmla="*/ 28414 h 39857"/>
                  <a:gd name="connsiteX6" fmla="*/ 9469 w 32586"/>
                  <a:gd name="connsiteY6" fmla="*/ 28414 h 39857"/>
                  <a:gd name="connsiteX7" fmla="*/ 4905 w 32586"/>
                  <a:gd name="connsiteY7" fmla="*/ 39858 h 39857"/>
                  <a:gd name="connsiteX8" fmla="*/ 0 w 32586"/>
                  <a:gd name="connsiteY8" fmla="*/ 39858 h 39857"/>
                  <a:gd name="connsiteX9" fmla="*/ 11089 w 32586"/>
                  <a:gd name="connsiteY9" fmla="*/ 24343 h 39857"/>
                  <a:gd name="connsiteX10" fmla="*/ 21284 w 32586"/>
                  <a:gd name="connsiteY10" fmla="*/ 24343 h 39857"/>
                  <a:gd name="connsiteX11" fmla="*/ 18255 w 32586"/>
                  <a:gd name="connsiteY11" fmla="*/ 16715 h 39857"/>
                  <a:gd name="connsiteX12" fmla="*/ 17189 w 32586"/>
                  <a:gd name="connsiteY12" fmla="*/ 13843 h 39857"/>
                  <a:gd name="connsiteX13" fmla="*/ 16165 w 32586"/>
                  <a:gd name="connsiteY13" fmla="*/ 10457 h 39857"/>
                  <a:gd name="connsiteX14" fmla="*/ 15184 w 32586"/>
                  <a:gd name="connsiteY14" fmla="*/ 13843 h 39857"/>
                  <a:gd name="connsiteX15" fmla="*/ 14118 w 32586"/>
                  <a:gd name="connsiteY15" fmla="*/ 16715 h 39857"/>
                  <a:gd name="connsiteX16" fmla="*/ 11089 w 32586"/>
                  <a:gd name="connsiteY16" fmla="*/ 24343 h 39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2586" h="39857">
                    <a:moveTo>
                      <a:pt x="0" y="39858"/>
                    </a:moveTo>
                    <a:lnTo>
                      <a:pt x="16250" y="0"/>
                    </a:lnTo>
                    <a:lnTo>
                      <a:pt x="16336" y="0"/>
                    </a:lnTo>
                    <a:lnTo>
                      <a:pt x="32586" y="39858"/>
                    </a:lnTo>
                    <a:lnTo>
                      <a:pt x="27426" y="39858"/>
                    </a:lnTo>
                    <a:lnTo>
                      <a:pt x="22904" y="28414"/>
                    </a:lnTo>
                    <a:lnTo>
                      <a:pt x="9469" y="28414"/>
                    </a:lnTo>
                    <a:lnTo>
                      <a:pt x="4905" y="39858"/>
                    </a:lnTo>
                    <a:lnTo>
                      <a:pt x="0" y="39858"/>
                    </a:lnTo>
                    <a:close/>
                    <a:moveTo>
                      <a:pt x="11089" y="24343"/>
                    </a:moveTo>
                    <a:lnTo>
                      <a:pt x="21284" y="24343"/>
                    </a:lnTo>
                    <a:lnTo>
                      <a:pt x="18255" y="16715"/>
                    </a:lnTo>
                    <a:cubicBezTo>
                      <a:pt x="17885" y="15743"/>
                      <a:pt x="17530" y="14786"/>
                      <a:pt x="17189" y="13843"/>
                    </a:cubicBezTo>
                    <a:cubicBezTo>
                      <a:pt x="16848" y="12900"/>
                      <a:pt x="16507" y="11772"/>
                      <a:pt x="16165" y="10457"/>
                    </a:cubicBezTo>
                    <a:cubicBezTo>
                      <a:pt x="15824" y="11772"/>
                      <a:pt x="15497" y="12900"/>
                      <a:pt x="15184" y="13843"/>
                    </a:cubicBezTo>
                    <a:cubicBezTo>
                      <a:pt x="14871" y="14757"/>
                      <a:pt x="14516" y="15715"/>
                      <a:pt x="14118" y="16715"/>
                    </a:cubicBezTo>
                    <a:lnTo>
                      <a:pt x="11089" y="24343"/>
                    </a:lnTo>
                    <a:close/>
                  </a:path>
                </a:pathLst>
              </a:custGeom>
              <a:grpFill/>
              <a:ln w="62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>
                  <a:solidFill>
                    <a:srgbClr val="111111"/>
                  </a:solidFill>
                </a:endParaRPr>
              </a:p>
            </p:txBody>
          </p:sp>
          <p:sp>
            <p:nvSpPr>
              <p:cNvPr id="77" name="Freihandform 76">
                <a:extLst>
                  <a:ext uri="{FF2B5EF4-FFF2-40B4-BE49-F238E27FC236}">
                    <a16:creationId xmlns:a16="http://schemas.microsoft.com/office/drawing/2014/main" id="{9817F684-07AB-EC07-F624-22B5699BAB40}"/>
                  </a:ext>
                </a:extLst>
              </p:cNvPr>
              <p:cNvSpPr/>
              <p:nvPr/>
            </p:nvSpPr>
            <p:spPr>
              <a:xfrm>
                <a:off x="2785925" y="5550020"/>
                <a:ext cx="148395" cy="208060"/>
              </a:xfrm>
              <a:custGeom>
                <a:avLst/>
                <a:gdLst>
                  <a:gd name="connsiteX0" fmla="*/ 0 w 27510"/>
                  <a:gd name="connsiteY0" fmla="*/ 38571 h 38571"/>
                  <a:gd name="connsiteX1" fmla="*/ 0 w 27510"/>
                  <a:gd name="connsiteY1" fmla="*/ 0 h 38571"/>
                  <a:gd name="connsiteX2" fmla="*/ 9639 w 27510"/>
                  <a:gd name="connsiteY2" fmla="*/ 0 h 38571"/>
                  <a:gd name="connsiteX3" fmla="*/ 15867 w 27510"/>
                  <a:gd name="connsiteY3" fmla="*/ 1457 h 38571"/>
                  <a:gd name="connsiteX4" fmla="*/ 19876 w 27510"/>
                  <a:gd name="connsiteY4" fmla="*/ 5314 h 38571"/>
                  <a:gd name="connsiteX5" fmla="*/ 21326 w 27510"/>
                  <a:gd name="connsiteY5" fmla="*/ 10500 h 38571"/>
                  <a:gd name="connsiteX6" fmla="*/ 19535 w 27510"/>
                  <a:gd name="connsiteY6" fmla="*/ 16200 h 38571"/>
                  <a:gd name="connsiteX7" fmla="*/ 14630 w 27510"/>
                  <a:gd name="connsiteY7" fmla="*/ 19928 h 38571"/>
                  <a:gd name="connsiteX8" fmla="*/ 27511 w 27510"/>
                  <a:gd name="connsiteY8" fmla="*/ 38571 h 38571"/>
                  <a:gd name="connsiteX9" fmla="*/ 21839 w 27510"/>
                  <a:gd name="connsiteY9" fmla="*/ 38571 h 38571"/>
                  <a:gd name="connsiteX10" fmla="*/ 9639 w 27510"/>
                  <a:gd name="connsiteY10" fmla="*/ 20828 h 38571"/>
                  <a:gd name="connsiteX11" fmla="*/ 4862 w 27510"/>
                  <a:gd name="connsiteY11" fmla="*/ 20828 h 38571"/>
                  <a:gd name="connsiteX12" fmla="*/ 4862 w 27510"/>
                  <a:gd name="connsiteY12" fmla="*/ 38571 h 38571"/>
                  <a:gd name="connsiteX13" fmla="*/ 0 w 27510"/>
                  <a:gd name="connsiteY13" fmla="*/ 38571 h 38571"/>
                  <a:gd name="connsiteX14" fmla="*/ 4862 w 27510"/>
                  <a:gd name="connsiteY14" fmla="*/ 16714 h 38571"/>
                  <a:gd name="connsiteX15" fmla="*/ 9639 w 27510"/>
                  <a:gd name="connsiteY15" fmla="*/ 16714 h 38571"/>
                  <a:gd name="connsiteX16" fmla="*/ 13649 w 27510"/>
                  <a:gd name="connsiteY16" fmla="*/ 15814 h 38571"/>
                  <a:gd name="connsiteX17" fmla="*/ 15952 w 27510"/>
                  <a:gd name="connsiteY17" fmla="*/ 13457 h 38571"/>
                  <a:gd name="connsiteX18" fmla="*/ 16720 w 27510"/>
                  <a:gd name="connsiteY18" fmla="*/ 10500 h 38571"/>
                  <a:gd name="connsiteX19" fmla="*/ 14758 w 27510"/>
                  <a:gd name="connsiteY19" fmla="*/ 6086 h 38571"/>
                  <a:gd name="connsiteX20" fmla="*/ 9639 w 27510"/>
                  <a:gd name="connsiteY20" fmla="*/ 4371 h 38571"/>
                  <a:gd name="connsiteX21" fmla="*/ 4862 w 27510"/>
                  <a:gd name="connsiteY21" fmla="*/ 4371 h 38571"/>
                  <a:gd name="connsiteX22" fmla="*/ 4862 w 27510"/>
                  <a:gd name="connsiteY22" fmla="*/ 16714 h 38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7510" h="38571">
                    <a:moveTo>
                      <a:pt x="0" y="38571"/>
                    </a:moveTo>
                    <a:lnTo>
                      <a:pt x="0" y="0"/>
                    </a:lnTo>
                    <a:lnTo>
                      <a:pt x="9639" y="0"/>
                    </a:lnTo>
                    <a:cubicBezTo>
                      <a:pt x="12056" y="0"/>
                      <a:pt x="14132" y="486"/>
                      <a:pt x="15867" y="1457"/>
                    </a:cubicBezTo>
                    <a:cubicBezTo>
                      <a:pt x="17601" y="2428"/>
                      <a:pt x="18938" y="3714"/>
                      <a:pt x="19876" y="5314"/>
                    </a:cubicBezTo>
                    <a:cubicBezTo>
                      <a:pt x="20843" y="6885"/>
                      <a:pt x="21326" y="8614"/>
                      <a:pt x="21326" y="10500"/>
                    </a:cubicBezTo>
                    <a:cubicBezTo>
                      <a:pt x="21326" y="12614"/>
                      <a:pt x="20729" y="14514"/>
                      <a:pt x="19535" y="16200"/>
                    </a:cubicBezTo>
                    <a:cubicBezTo>
                      <a:pt x="18341" y="17886"/>
                      <a:pt x="16705" y="19128"/>
                      <a:pt x="14630" y="19928"/>
                    </a:cubicBezTo>
                    <a:lnTo>
                      <a:pt x="27511" y="38571"/>
                    </a:lnTo>
                    <a:lnTo>
                      <a:pt x="21839" y="38571"/>
                    </a:lnTo>
                    <a:lnTo>
                      <a:pt x="9639" y="20828"/>
                    </a:lnTo>
                    <a:lnTo>
                      <a:pt x="4862" y="20828"/>
                    </a:lnTo>
                    <a:lnTo>
                      <a:pt x="4862" y="38571"/>
                    </a:lnTo>
                    <a:lnTo>
                      <a:pt x="0" y="38571"/>
                    </a:lnTo>
                    <a:close/>
                    <a:moveTo>
                      <a:pt x="4862" y="16714"/>
                    </a:moveTo>
                    <a:lnTo>
                      <a:pt x="9639" y="16714"/>
                    </a:lnTo>
                    <a:cubicBezTo>
                      <a:pt x="11289" y="16714"/>
                      <a:pt x="12625" y="16414"/>
                      <a:pt x="13649" y="15814"/>
                    </a:cubicBezTo>
                    <a:cubicBezTo>
                      <a:pt x="14701" y="15186"/>
                      <a:pt x="15469" y="14400"/>
                      <a:pt x="15952" y="13457"/>
                    </a:cubicBezTo>
                    <a:cubicBezTo>
                      <a:pt x="16464" y="12485"/>
                      <a:pt x="16720" y="11500"/>
                      <a:pt x="16720" y="10500"/>
                    </a:cubicBezTo>
                    <a:cubicBezTo>
                      <a:pt x="16720" y="8700"/>
                      <a:pt x="16066" y="7229"/>
                      <a:pt x="14758" y="6086"/>
                    </a:cubicBezTo>
                    <a:cubicBezTo>
                      <a:pt x="13478" y="4942"/>
                      <a:pt x="11772" y="4371"/>
                      <a:pt x="9639" y="4371"/>
                    </a:cubicBezTo>
                    <a:lnTo>
                      <a:pt x="4862" y="4371"/>
                    </a:lnTo>
                    <a:lnTo>
                      <a:pt x="4862" y="16714"/>
                    </a:lnTo>
                    <a:close/>
                  </a:path>
                </a:pathLst>
              </a:custGeom>
              <a:grpFill/>
              <a:ln w="62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>
                  <a:solidFill>
                    <a:srgbClr val="111111"/>
                  </a:solidFill>
                </a:endParaRPr>
              </a:p>
            </p:txBody>
          </p:sp>
          <p:sp>
            <p:nvSpPr>
              <p:cNvPr id="78" name="Freihandform 77">
                <a:extLst>
                  <a:ext uri="{FF2B5EF4-FFF2-40B4-BE49-F238E27FC236}">
                    <a16:creationId xmlns:a16="http://schemas.microsoft.com/office/drawing/2014/main" id="{8519FA24-B688-A2CE-760C-2DDF4FE32B8A}"/>
                  </a:ext>
                </a:extLst>
              </p:cNvPr>
              <p:cNvSpPr/>
              <p:nvPr/>
            </p:nvSpPr>
            <p:spPr>
              <a:xfrm>
                <a:off x="2591717" y="5550020"/>
                <a:ext cx="136662" cy="208060"/>
              </a:xfrm>
              <a:custGeom>
                <a:avLst/>
                <a:gdLst>
                  <a:gd name="connsiteX0" fmla="*/ 0 w 25335"/>
                  <a:gd name="connsiteY0" fmla="*/ 4371 h 38571"/>
                  <a:gd name="connsiteX1" fmla="*/ 0 w 25335"/>
                  <a:gd name="connsiteY1" fmla="*/ 0 h 38571"/>
                  <a:gd name="connsiteX2" fmla="*/ 25336 w 25335"/>
                  <a:gd name="connsiteY2" fmla="*/ 0 h 38571"/>
                  <a:gd name="connsiteX3" fmla="*/ 25336 w 25335"/>
                  <a:gd name="connsiteY3" fmla="*/ 4371 h 38571"/>
                  <a:gd name="connsiteX4" fmla="*/ 15099 w 25335"/>
                  <a:gd name="connsiteY4" fmla="*/ 4371 h 38571"/>
                  <a:gd name="connsiteX5" fmla="*/ 15099 w 25335"/>
                  <a:gd name="connsiteY5" fmla="*/ 38571 h 38571"/>
                  <a:gd name="connsiteX6" fmla="*/ 10237 w 25335"/>
                  <a:gd name="connsiteY6" fmla="*/ 38571 h 38571"/>
                  <a:gd name="connsiteX7" fmla="*/ 10237 w 25335"/>
                  <a:gd name="connsiteY7" fmla="*/ 4371 h 38571"/>
                  <a:gd name="connsiteX8" fmla="*/ 0 w 25335"/>
                  <a:gd name="connsiteY8" fmla="*/ 4371 h 38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335" h="38571">
                    <a:moveTo>
                      <a:pt x="0" y="4371"/>
                    </a:moveTo>
                    <a:lnTo>
                      <a:pt x="0" y="0"/>
                    </a:lnTo>
                    <a:lnTo>
                      <a:pt x="25336" y="0"/>
                    </a:lnTo>
                    <a:lnTo>
                      <a:pt x="25336" y="4371"/>
                    </a:lnTo>
                    <a:lnTo>
                      <a:pt x="15099" y="4371"/>
                    </a:lnTo>
                    <a:lnTo>
                      <a:pt x="15099" y="38571"/>
                    </a:lnTo>
                    <a:lnTo>
                      <a:pt x="10237" y="38571"/>
                    </a:lnTo>
                    <a:lnTo>
                      <a:pt x="10237" y="4371"/>
                    </a:lnTo>
                    <a:lnTo>
                      <a:pt x="0" y="4371"/>
                    </a:lnTo>
                    <a:close/>
                  </a:path>
                </a:pathLst>
              </a:custGeom>
              <a:grpFill/>
              <a:ln w="62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>
                  <a:solidFill>
                    <a:srgbClr val="111111"/>
                  </a:solidFill>
                </a:endParaRPr>
              </a:p>
            </p:txBody>
          </p:sp>
          <p:sp>
            <p:nvSpPr>
              <p:cNvPr id="79" name="Freihandform 78">
                <a:extLst>
                  <a:ext uri="{FF2B5EF4-FFF2-40B4-BE49-F238E27FC236}">
                    <a16:creationId xmlns:a16="http://schemas.microsoft.com/office/drawing/2014/main" id="{B759859F-DCA8-9331-5E3E-65E4BFE6E541}"/>
                  </a:ext>
                </a:extLst>
              </p:cNvPr>
              <p:cNvSpPr/>
              <p:nvPr/>
            </p:nvSpPr>
            <p:spPr>
              <a:xfrm>
                <a:off x="2436218" y="5546567"/>
                <a:ext cx="121251" cy="213605"/>
              </a:xfrm>
              <a:custGeom>
                <a:avLst/>
                <a:gdLst>
                  <a:gd name="connsiteX0" fmla="*/ 10535 w 22478"/>
                  <a:gd name="connsiteY0" fmla="*/ 39600 h 39599"/>
                  <a:gd name="connsiteX1" fmla="*/ 4351 w 22478"/>
                  <a:gd name="connsiteY1" fmla="*/ 38228 h 39599"/>
                  <a:gd name="connsiteX2" fmla="*/ 0 w 22478"/>
                  <a:gd name="connsiteY2" fmla="*/ 34886 h 39599"/>
                  <a:gd name="connsiteX3" fmla="*/ 1408 w 22478"/>
                  <a:gd name="connsiteY3" fmla="*/ 28971 h 39599"/>
                  <a:gd name="connsiteX4" fmla="*/ 4991 w 22478"/>
                  <a:gd name="connsiteY4" fmla="*/ 33300 h 39599"/>
                  <a:gd name="connsiteX5" fmla="*/ 10706 w 22478"/>
                  <a:gd name="connsiteY5" fmla="*/ 35228 h 39599"/>
                  <a:gd name="connsiteX6" fmla="*/ 15697 w 22478"/>
                  <a:gd name="connsiteY6" fmla="*/ 33300 h 39599"/>
                  <a:gd name="connsiteX7" fmla="*/ 17701 w 22478"/>
                  <a:gd name="connsiteY7" fmla="*/ 28543 h 39599"/>
                  <a:gd name="connsiteX8" fmla="*/ 16720 w 22478"/>
                  <a:gd name="connsiteY8" fmla="*/ 25157 h 39599"/>
                  <a:gd name="connsiteX9" fmla="*/ 14502 w 22478"/>
                  <a:gd name="connsiteY9" fmla="*/ 23057 h 39599"/>
                  <a:gd name="connsiteX10" fmla="*/ 12540 w 22478"/>
                  <a:gd name="connsiteY10" fmla="*/ 21943 h 39599"/>
                  <a:gd name="connsiteX11" fmla="*/ 7849 w 22478"/>
                  <a:gd name="connsiteY11" fmla="*/ 19543 h 39599"/>
                  <a:gd name="connsiteX12" fmla="*/ 5076 w 22478"/>
                  <a:gd name="connsiteY12" fmla="*/ 17871 h 39599"/>
                  <a:gd name="connsiteX13" fmla="*/ 2218 w 22478"/>
                  <a:gd name="connsiteY13" fmla="*/ 14914 h 39599"/>
                  <a:gd name="connsiteX14" fmla="*/ 981 w 22478"/>
                  <a:gd name="connsiteY14" fmla="*/ 10028 h 39599"/>
                  <a:gd name="connsiteX15" fmla="*/ 2304 w 22478"/>
                  <a:gd name="connsiteY15" fmla="*/ 4843 h 39599"/>
                  <a:gd name="connsiteX16" fmla="*/ 6057 w 22478"/>
                  <a:gd name="connsiteY16" fmla="*/ 1286 h 39599"/>
                  <a:gd name="connsiteX17" fmla="*/ 11602 w 22478"/>
                  <a:gd name="connsiteY17" fmla="*/ 0 h 39599"/>
                  <a:gd name="connsiteX18" fmla="*/ 17019 w 22478"/>
                  <a:gd name="connsiteY18" fmla="*/ 1114 h 39599"/>
                  <a:gd name="connsiteX19" fmla="*/ 20687 w 22478"/>
                  <a:gd name="connsiteY19" fmla="*/ 3343 h 39599"/>
                  <a:gd name="connsiteX20" fmla="*/ 19279 w 22478"/>
                  <a:gd name="connsiteY20" fmla="*/ 9257 h 39599"/>
                  <a:gd name="connsiteX21" fmla="*/ 16123 w 22478"/>
                  <a:gd name="connsiteY21" fmla="*/ 5872 h 39599"/>
                  <a:gd name="connsiteX22" fmla="*/ 11389 w 22478"/>
                  <a:gd name="connsiteY22" fmla="*/ 4286 h 39599"/>
                  <a:gd name="connsiteX23" fmla="*/ 7294 w 22478"/>
                  <a:gd name="connsiteY23" fmla="*/ 5829 h 39599"/>
                  <a:gd name="connsiteX24" fmla="*/ 5758 w 22478"/>
                  <a:gd name="connsiteY24" fmla="*/ 9557 h 39599"/>
                  <a:gd name="connsiteX25" fmla="*/ 6526 w 22478"/>
                  <a:gd name="connsiteY25" fmla="*/ 12386 h 39599"/>
                  <a:gd name="connsiteX26" fmla="*/ 8318 w 22478"/>
                  <a:gd name="connsiteY26" fmla="*/ 14143 h 39599"/>
                  <a:gd name="connsiteX27" fmla="*/ 9981 w 22478"/>
                  <a:gd name="connsiteY27" fmla="*/ 15129 h 39599"/>
                  <a:gd name="connsiteX28" fmla="*/ 14758 w 22478"/>
                  <a:gd name="connsiteY28" fmla="*/ 17528 h 39599"/>
                  <a:gd name="connsiteX29" fmla="*/ 16891 w 22478"/>
                  <a:gd name="connsiteY29" fmla="*/ 18729 h 39599"/>
                  <a:gd name="connsiteX30" fmla="*/ 19493 w 22478"/>
                  <a:gd name="connsiteY30" fmla="*/ 20786 h 39599"/>
                  <a:gd name="connsiteX31" fmla="*/ 21625 w 22478"/>
                  <a:gd name="connsiteY31" fmla="*/ 23871 h 39599"/>
                  <a:gd name="connsiteX32" fmla="*/ 22479 w 22478"/>
                  <a:gd name="connsiteY32" fmla="*/ 28243 h 39599"/>
                  <a:gd name="connsiteX33" fmla="*/ 20900 w 22478"/>
                  <a:gd name="connsiteY33" fmla="*/ 34115 h 39599"/>
                  <a:gd name="connsiteX34" fmla="*/ 16678 w 22478"/>
                  <a:gd name="connsiteY34" fmla="*/ 38143 h 39599"/>
                  <a:gd name="connsiteX35" fmla="*/ 10535 w 22478"/>
                  <a:gd name="connsiteY35" fmla="*/ 39600 h 39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2478" h="39599">
                    <a:moveTo>
                      <a:pt x="10535" y="39600"/>
                    </a:moveTo>
                    <a:cubicBezTo>
                      <a:pt x="8261" y="39600"/>
                      <a:pt x="6199" y="39143"/>
                      <a:pt x="4351" y="38228"/>
                    </a:cubicBezTo>
                    <a:cubicBezTo>
                      <a:pt x="2531" y="37314"/>
                      <a:pt x="1081" y="36200"/>
                      <a:pt x="0" y="34886"/>
                    </a:cubicBezTo>
                    <a:lnTo>
                      <a:pt x="1408" y="28971"/>
                    </a:lnTo>
                    <a:cubicBezTo>
                      <a:pt x="2204" y="30571"/>
                      <a:pt x="3398" y="32014"/>
                      <a:pt x="4991" y="33300"/>
                    </a:cubicBezTo>
                    <a:cubicBezTo>
                      <a:pt x="6583" y="34586"/>
                      <a:pt x="8488" y="35228"/>
                      <a:pt x="10706" y="35228"/>
                    </a:cubicBezTo>
                    <a:cubicBezTo>
                      <a:pt x="12725" y="35228"/>
                      <a:pt x="14389" y="34586"/>
                      <a:pt x="15697" y="33300"/>
                    </a:cubicBezTo>
                    <a:cubicBezTo>
                      <a:pt x="17033" y="32014"/>
                      <a:pt x="17701" y="30428"/>
                      <a:pt x="17701" y="28543"/>
                    </a:cubicBezTo>
                    <a:cubicBezTo>
                      <a:pt x="17701" y="27171"/>
                      <a:pt x="17374" y="26043"/>
                      <a:pt x="16720" y="25157"/>
                    </a:cubicBezTo>
                    <a:cubicBezTo>
                      <a:pt x="16067" y="24271"/>
                      <a:pt x="15327" y="23571"/>
                      <a:pt x="14502" y="23057"/>
                    </a:cubicBezTo>
                    <a:cubicBezTo>
                      <a:pt x="13678" y="22543"/>
                      <a:pt x="13024" y="22172"/>
                      <a:pt x="12540" y="21943"/>
                    </a:cubicBezTo>
                    <a:lnTo>
                      <a:pt x="7849" y="19543"/>
                    </a:lnTo>
                    <a:cubicBezTo>
                      <a:pt x="7109" y="19143"/>
                      <a:pt x="6185" y="18586"/>
                      <a:pt x="5076" y="17871"/>
                    </a:cubicBezTo>
                    <a:cubicBezTo>
                      <a:pt x="3995" y="17157"/>
                      <a:pt x="3043" y="16171"/>
                      <a:pt x="2218" y="14914"/>
                    </a:cubicBezTo>
                    <a:cubicBezTo>
                      <a:pt x="1394" y="13657"/>
                      <a:pt x="981" y="12029"/>
                      <a:pt x="981" y="10028"/>
                    </a:cubicBezTo>
                    <a:cubicBezTo>
                      <a:pt x="981" y="8085"/>
                      <a:pt x="1422" y="6357"/>
                      <a:pt x="2304" y="4843"/>
                    </a:cubicBezTo>
                    <a:cubicBezTo>
                      <a:pt x="3213" y="3328"/>
                      <a:pt x="4465" y="2143"/>
                      <a:pt x="6057" y="1286"/>
                    </a:cubicBezTo>
                    <a:cubicBezTo>
                      <a:pt x="7678" y="428"/>
                      <a:pt x="9526" y="0"/>
                      <a:pt x="11602" y="0"/>
                    </a:cubicBezTo>
                    <a:cubicBezTo>
                      <a:pt x="13649" y="0"/>
                      <a:pt x="15455" y="372"/>
                      <a:pt x="17019" y="1114"/>
                    </a:cubicBezTo>
                    <a:cubicBezTo>
                      <a:pt x="18583" y="1828"/>
                      <a:pt x="19805" y="2572"/>
                      <a:pt x="20687" y="3343"/>
                    </a:cubicBezTo>
                    <a:lnTo>
                      <a:pt x="19279" y="9257"/>
                    </a:lnTo>
                    <a:cubicBezTo>
                      <a:pt x="18569" y="8057"/>
                      <a:pt x="17517" y="6929"/>
                      <a:pt x="16123" y="5872"/>
                    </a:cubicBezTo>
                    <a:cubicBezTo>
                      <a:pt x="14730" y="4814"/>
                      <a:pt x="13152" y="4286"/>
                      <a:pt x="11389" y="4286"/>
                    </a:cubicBezTo>
                    <a:cubicBezTo>
                      <a:pt x="9683" y="4286"/>
                      <a:pt x="8318" y="4800"/>
                      <a:pt x="7294" y="5829"/>
                    </a:cubicBezTo>
                    <a:cubicBezTo>
                      <a:pt x="6270" y="6829"/>
                      <a:pt x="5758" y="8072"/>
                      <a:pt x="5758" y="9557"/>
                    </a:cubicBezTo>
                    <a:cubicBezTo>
                      <a:pt x="5758" y="10700"/>
                      <a:pt x="6014" y="11643"/>
                      <a:pt x="6526" y="12386"/>
                    </a:cubicBezTo>
                    <a:cubicBezTo>
                      <a:pt x="7067" y="13129"/>
                      <a:pt x="7664" y="13714"/>
                      <a:pt x="8318" y="14143"/>
                    </a:cubicBezTo>
                    <a:cubicBezTo>
                      <a:pt x="9000" y="14571"/>
                      <a:pt x="9555" y="14900"/>
                      <a:pt x="9981" y="15129"/>
                    </a:cubicBezTo>
                    <a:lnTo>
                      <a:pt x="14758" y="17528"/>
                    </a:lnTo>
                    <a:cubicBezTo>
                      <a:pt x="15327" y="17815"/>
                      <a:pt x="16038" y="18215"/>
                      <a:pt x="16891" y="18729"/>
                    </a:cubicBezTo>
                    <a:cubicBezTo>
                      <a:pt x="17773" y="19243"/>
                      <a:pt x="18640" y="19929"/>
                      <a:pt x="19493" y="20786"/>
                    </a:cubicBezTo>
                    <a:cubicBezTo>
                      <a:pt x="20346" y="21614"/>
                      <a:pt x="21057" y="22643"/>
                      <a:pt x="21625" y="23871"/>
                    </a:cubicBezTo>
                    <a:cubicBezTo>
                      <a:pt x="22194" y="25071"/>
                      <a:pt x="22479" y="26529"/>
                      <a:pt x="22479" y="28243"/>
                    </a:cubicBezTo>
                    <a:cubicBezTo>
                      <a:pt x="22479" y="30443"/>
                      <a:pt x="21953" y="32400"/>
                      <a:pt x="20900" y="34115"/>
                    </a:cubicBezTo>
                    <a:cubicBezTo>
                      <a:pt x="19877" y="35829"/>
                      <a:pt x="18469" y="37171"/>
                      <a:pt x="16678" y="38143"/>
                    </a:cubicBezTo>
                    <a:cubicBezTo>
                      <a:pt x="14886" y="39114"/>
                      <a:pt x="12839" y="39600"/>
                      <a:pt x="10535" y="39600"/>
                    </a:cubicBezTo>
                    <a:close/>
                  </a:path>
                </a:pathLst>
              </a:custGeom>
              <a:grpFill/>
              <a:ln w="62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>
                  <a:solidFill>
                    <a:srgbClr val="111111"/>
                  </a:solidFill>
                </a:endParaRPr>
              </a:p>
            </p:txBody>
          </p:sp>
          <p:sp>
            <p:nvSpPr>
              <p:cNvPr id="80" name="Freihandform 79">
                <a:extLst>
                  <a:ext uri="{FF2B5EF4-FFF2-40B4-BE49-F238E27FC236}">
                    <a16:creationId xmlns:a16="http://schemas.microsoft.com/office/drawing/2014/main" id="{0C7C16CA-F84D-60ED-3800-181968593574}"/>
                  </a:ext>
                </a:extLst>
              </p:cNvPr>
              <p:cNvSpPr/>
              <p:nvPr/>
            </p:nvSpPr>
            <p:spPr>
              <a:xfrm>
                <a:off x="2180852" y="5550020"/>
                <a:ext cx="148395" cy="208060"/>
              </a:xfrm>
              <a:custGeom>
                <a:avLst/>
                <a:gdLst>
                  <a:gd name="connsiteX0" fmla="*/ 0 w 27510"/>
                  <a:gd name="connsiteY0" fmla="*/ 38571 h 38571"/>
                  <a:gd name="connsiteX1" fmla="*/ 0 w 27510"/>
                  <a:gd name="connsiteY1" fmla="*/ 0 h 38571"/>
                  <a:gd name="connsiteX2" fmla="*/ 9639 w 27510"/>
                  <a:gd name="connsiteY2" fmla="*/ 0 h 38571"/>
                  <a:gd name="connsiteX3" fmla="*/ 15866 w 27510"/>
                  <a:gd name="connsiteY3" fmla="*/ 1457 h 38571"/>
                  <a:gd name="connsiteX4" fmla="*/ 19876 w 27510"/>
                  <a:gd name="connsiteY4" fmla="*/ 5314 h 38571"/>
                  <a:gd name="connsiteX5" fmla="*/ 21326 w 27510"/>
                  <a:gd name="connsiteY5" fmla="*/ 10500 h 38571"/>
                  <a:gd name="connsiteX6" fmla="*/ 19535 w 27510"/>
                  <a:gd name="connsiteY6" fmla="*/ 16200 h 38571"/>
                  <a:gd name="connsiteX7" fmla="*/ 14629 w 27510"/>
                  <a:gd name="connsiteY7" fmla="*/ 19928 h 38571"/>
                  <a:gd name="connsiteX8" fmla="*/ 27511 w 27510"/>
                  <a:gd name="connsiteY8" fmla="*/ 38571 h 38571"/>
                  <a:gd name="connsiteX9" fmla="*/ 21838 w 27510"/>
                  <a:gd name="connsiteY9" fmla="*/ 38571 h 38571"/>
                  <a:gd name="connsiteX10" fmla="*/ 9639 w 27510"/>
                  <a:gd name="connsiteY10" fmla="*/ 20828 h 38571"/>
                  <a:gd name="connsiteX11" fmla="*/ 4862 w 27510"/>
                  <a:gd name="connsiteY11" fmla="*/ 20828 h 38571"/>
                  <a:gd name="connsiteX12" fmla="*/ 4862 w 27510"/>
                  <a:gd name="connsiteY12" fmla="*/ 38571 h 38571"/>
                  <a:gd name="connsiteX13" fmla="*/ 0 w 27510"/>
                  <a:gd name="connsiteY13" fmla="*/ 38571 h 38571"/>
                  <a:gd name="connsiteX14" fmla="*/ 4862 w 27510"/>
                  <a:gd name="connsiteY14" fmla="*/ 16714 h 38571"/>
                  <a:gd name="connsiteX15" fmla="*/ 9639 w 27510"/>
                  <a:gd name="connsiteY15" fmla="*/ 16714 h 38571"/>
                  <a:gd name="connsiteX16" fmla="*/ 13649 w 27510"/>
                  <a:gd name="connsiteY16" fmla="*/ 15814 h 38571"/>
                  <a:gd name="connsiteX17" fmla="*/ 15952 w 27510"/>
                  <a:gd name="connsiteY17" fmla="*/ 13457 h 38571"/>
                  <a:gd name="connsiteX18" fmla="*/ 16720 w 27510"/>
                  <a:gd name="connsiteY18" fmla="*/ 10500 h 38571"/>
                  <a:gd name="connsiteX19" fmla="*/ 14758 w 27510"/>
                  <a:gd name="connsiteY19" fmla="*/ 6086 h 38571"/>
                  <a:gd name="connsiteX20" fmla="*/ 9639 w 27510"/>
                  <a:gd name="connsiteY20" fmla="*/ 4371 h 38571"/>
                  <a:gd name="connsiteX21" fmla="*/ 4862 w 27510"/>
                  <a:gd name="connsiteY21" fmla="*/ 4371 h 38571"/>
                  <a:gd name="connsiteX22" fmla="*/ 4862 w 27510"/>
                  <a:gd name="connsiteY22" fmla="*/ 16714 h 38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7510" h="38571">
                    <a:moveTo>
                      <a:pt x="0" y="38571"/>
                    </a:moveTo>
                    <a:lnTo>
                      <a:pt x="0" y="0"/>
                    </a:lnTo>
                    <a:lnTo>
                      <a:pt x="9639" y="0"/>
                    </a:lnTo>
                    <a:cubicBezTo>
                      <a:pt x="12056" y="0"/>
                      <a:pt x="14132" y="486"/>
                      <a:pt x="15866" y="1457"/>
                    </a:cubicBezTo>
                    <a:cubicBezTo>
                      <a:pt x="17601" y="2428"/>
                      <a:pt x="18937" y="3714"/>
                      <a:pt x="19876" y="5314"/>
                    </a:cubicBezTo>
                    <a:cubicBezTo>
                      <a:pt x="20843" y="6885"/>
                      <a:pt x="21326" y="8614"/>
                      <a:pt x="21326" y="10500"/>
                    </a:cubicBezTo>
                    <a:cubicBezTo>
                      <a:pt x="21326" y="12614"/>
                      <a:pt x="20729" y="14514"/>
                      <a:pt x="19535" y="16200"/>
                    </a:cubicBezTo>
                    <a:cubicBezTo>
                      <a:pt x="18341" y="17886"/>
                      <a:pt x="16705" y="19128"/>
                      <a:pt x="14629" y="19928"/>
                    </a:cubicBezTo>
                    <a:lnTo>
                      <a:pt x="27511" y="38571"/>
                    </a:lnTo>
                    <a:lnTo>
                      <a:pt x="21838" y="38571"/>
                    </a:lnTo>
                    <a:lnTo>
                      <a:pt x="9639" y="20828"/>
                    </a:lnTo>
                    <a:lnTo>
                      <a:pt x="4862" y="20828"/>
                    </a:lnTo>
                    <a:lnTo>
                      <a:pt x="4862" y="38571"/>
                    </a:lnTo>
                    <a:lnTo>
                      <a:pt x="0" y="38571"/>
                    </a:lnTo>
                    <a:close/>
                    <a:moveTo>
                      <a:pt x="4862" y="16714"/>
                    </a:moveTo>
                    <a:lnTo>
                      <a:pt x="9639" y="16714"/>
                    </a:lnTo>
                    <a:cubicBezTo>
                      <a:pt x="11289" y="16714"/>
                      <a:pt x="12625" y="16414"/>
                      <a:pt x="13649" y="15814"/>
                    </a:cubicBezTo>
                    <a:cubicBezTo>
                      <a:pt x="14701" y="15186"/>
                      <a:pt x="15468" y="14400"/>
                      <a:pt x="15952" y="13457"/>
                    </a:cubicBezTo>
                    <a:cubicBezTo>
                      <a:pt x="16464" y="12485"/>
                      <a:pt x="16720" y="11500"/>
                      <a:pt x="16720" y="10500"/>
                    </a:cubicBezTo>
                    <a:cubicBezTo>
                      <a:pt x="16720" y="8700"/>
                      <a:pt x="16066" y="7229"/>
                      <a:pt x="14758" y="6086"/>
                    </a:cubicBezTo>
                    <a:cubicBezTo>
                      <a:pt x="13478" y="4942"/>
                      <a:pt x="11772" y="4371"/>
                      <a:pt x="9639" y="4371"/>
                    </a:cubicBezTo>
                    <a:lnTo>
                      <a:pt x="4862" y="4371"/>
                    </a:lnTo>
                    <a:lnTo>
                      <a:pt x="4862" y="16714"/>
                    </a:lnTo>
                    <a:close/>
                  </a:path>
                </a:pathLst>
              </a:custGeom>
              <a:grpFill/>
              <a:ln w="62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>
                  <a:solidFill>
                    <a:srgbClr val="111111"/>
                  </a:solidFill>
                </a:endParaRPr>
              </a:p>
            </p:txBody>
          </p:sp>
          <p:sp>
            <p:nvSpPr>
              <p:cNvPr id="81" name="Freihandform 80">
                <a:extLst>
                  <a:ext uri="{FF2B5EF4-FFF2-40B4-BE49-F238E27FC236}">
                    <a16:creationId xmlns:a16="http://schemas.microsoft.com/office/drawing/2014/main" id="{1A440BF4-82AE-43D0-06CB-39949F307BEE}"/>
                  </a:ext>
                </a:extLst>
              </p:cNvPr>
              <p:cNvSpPr/>
              <p:nvPr/>
            </p:nvSpPr>
            <p:spPr>
              <a:xfrm>
                <a:off x="1979637" y="5550020"/>
                <a:ext cx="126084" cy="208060"/>
              </a:xfrm>
              <a:custGeom>
                <a:avLst/>
                <a:gdLst>
                  <a:gd name="connsiteX0" fmla="*/ 0 w 23374"/>
                  <a:gd name="connsiteY0" fmla="*/ 38571 h 38571"/>
                  <a:gd name="connsiteX1" fmla="*/ 0 w 23374"/>
                  <a:gd name="connsiteY1" fmla="*/ 0 h 38571"/>
                  <a:gd name="connsiteX2" fmla="*/ 4863 w 23374"/>
                  <a:gd name="connsiteY2" fmla="*/ 0 h 38571"/>
                  <a:gd name="connsiteX3" fmla="*/ 4863 w 23374"/>
                  <a:gd name="connsiteY3" fmla="*/ 12600 h 38571"/>
                  <a:gd name="connsiteX4" fmla="*/ 18512 w 23374"/>
                  <a:gd name="connsiteY4" fmla="*/ 12600 h 38571"/>
                  <a:gd name="connsiteX5" fmla="*/ 18512 w 23374"/>
                  <a:gd name="connsiteY5" fmla="*/ 0 h 38571"/>
                  <a:gd name="connsiteX6" fmla="*/ 23374 w 23374"/>
                  <a:gd name="connsiteY6" fmla="*/ 0 h 38571"/>
                  <a:gd name="connsiteX7" fmla="*/ 23374 w 23374"/>
                  <a:gd name="connsiteY7" fmla="*/ 38571 h 38571"/>
                  <a:gd name="connsiteX8" fmla="*/ 18512 w 23374"/>
                  <a:gd name="connsiteY8" fmla="*/ 38571 h 38571"/>
                  <a:gd name="connsiteX9" fmla="*/ 18512 w 23374"/>
                  <a:gd name="connsiteY9" fmla="*/ 16971 h 38571"/>
                  <a:gd name="connsiteX10" fmla="*/ 4863 w 23374"/>
                  <a:gd name="connsiteY10" fmla="*/ 16971 h 38571"/>
                  <a:gd name="connsiteX11" fmla="*/ 4863 w 23374"/>
                  <a:gd name="connsiteY11" fmla="*/ 38571 h 38571"/>
                  <a:gd name="connsiteX12" fmla="*/ 0 w 23374"/>
                  <a:gd name="connsiteY12" fmla="*/ 38571 h 38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3374" h="38571">
                    <a:moveTo>
                      <a:pt x="0" y="38571"/>
                    </a:moveTo>
                    <a:lnTo>
                      <a:pt x="0" y="0"/>
                    </a:lnTo>
                    <a:lnTo>
                      <a:pt x="4863" y="0"/>
                    </a:lnTo>
                    <a:lnTo>
                      <a:pt x="4863" y="12600"/>
                    </a:lnTo>
                    <a:lnTo>
                      <a:pt x="18512" y="12600"/>
                    </a:lnTo>
                    <a:lnTo>
                      <a:pt x="18512" y="0"/>
                    </a:lnTo>
                    <a:lnTo>
                      <a:pt x="23374" y="0"/>
                    </a:lnTo>
                    <a:lnTo>
                      <a:pt x="23374" y="38571"/>
                    </a:lnTo>
                    <a:lnTo>
                      <a:pt x="18512" y="38571"/>
                    </a:lnTo>
                    <a:lnTo>
                      <a:pt x="18512" y="16971"/>
                    </a:lnTo>
                    <a:lnTo>
                      <a:pt x="4863" y="16971"/>
                    </a:lnTo>
                    <a:lnTo>
                      <a:pt x="4863" y="38571"/>
                    </a:lnTo>
                    <a:lnTo>
                      <a:pt x="0" y="38571"/>
                    </a:lnTo>
                    <a:close/>
                  </a:path>
                </a:pathLst>
              </a:custGeom>
              <a:grpFill/>
              <a:ln w="62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>
                  <a:solidFill>
                    <a:srgbClr val="111111"/>
                  </a:solidFill>
                </a:endParaRPr>
              </a:p>
            </p:txBody>
          </p:sp>
          <p:sp>
            <p:nvSpPr>
              <p:cNvPr id="82" name="Freihandform 81">
                <a:extLst>
                  <a:ext uri="{FF2B5EF4-FFF2-40B4-BE49-F238E27FC236}">
                    <a16:creationId xmlns:a16="http://schemas.microsoft.com/office/drawing/2014/main" id="{E951E278-CA60-B755-7D43-279D9C3387C1}"/>
                  </a:ext>
                </a:extLst>
              </p:cNvPr>
              <p:cNvSpPr/>
              <p:nvPr/>
            </p:nvSpPr>
            <p:spPr>
              <a:xfrm>
                <a:off x="7093330" y="4939644"/>
                <a:ext cx="184050" cy="346766"/>
              </a:xfrm>
              <a:custGeom>
                <a:avLst/>
                <a:gdLst>
                  <a:gd name="connsiteX0" fmla="*/ 0 w 34120"/>
                  <a:gd name="connsiteY0" fmla="*/ 64286 h 64285"/>
                  <a:gd name="connsiteX1" fmla="*/ 0 w 34120"/>
                  <a:gd name="connsiteY1" fmla="*/ 0 h 64285"/>
                  <a:gd name="connsiteX2" fmla="*/ 34121 w 34120"/>
                  <a:gd name="connsiteY2" fmla="*/ 0 h 64285"/>
                  <a:gd name="connsiteX3" fmla="*/ 34121 w 34120"/>
                  <a:gd name="connsiteY3" fmla="*/ 11143 h 64285"/>
                  <a:gd name="connsiteX4" fmla="*/ 12370 w 34120"/>
                  <a:gd name="connsiteY4" fmla="*/ 11143 h 64285"/>
                  <a:gd name="connsiteX5" fmla="*/ 12370 w 34120"/>
                  <a:gd name="connsiteY5" fmla="*/ 21000 h 64285"/>
                  <a:gd name="connsiteX6" fmla="*/ 29149 w 34120"/>
                  <a:gd name="connsiteY6" fmla="*/ 21000 h 64285"/>
                  <a:gd name="connsiteX7" fmla="*/ 29149 w 34120"/>
                  <a:gd name="connsiteY7" fmla="*/ 31714 h 64285"/>
                  <a:gd name="connsiteX8" fmla="*/ 12370 w 34120"/>
                  <a:gd name="connsiteY8" fmla="*/ 31714 h 64285"/>
                  <a:gd name="connsiteX9" fmla="*/ 12370 w 34120"/>
                  <a:gd name="connsiteY9" fmla="*/ 52714 h 64285"/>
                  <a:gd name="connsiteX10" fmla="*/ 34121 w 34120"/>
                  <a:gd name="connsiteY10" fmla="*/ 52714 h 64285"/>
                  <a:gd name="connsiteX11" fmla="*/ 34121 w 34120"/>
                  <a:gd name="connsiteY11" fmla="*/ 64286 h 64285"/>
                  <a:gd name="connsiteX12" fmla="*/ 0 w 34120"/>
                  <a:gd name="connsiteY12" fmla="*/ 64286 h 64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4120" h="64285">
                    <a:moveTo>
                      <a:pt x="0" y="64286"/>
                    </a:moveTo>
                    <a:lnTo>
                      <a:pt x="0" y="0"/>
                    </a:lnTo>
                    <a:lnTo>
                      <a:pt x="34121" y="0"/>
                    </a:lnTo>
                    <a:lnTo>
                      <a:pt x="34121" y="11143"/>
                    </a:lnTo>
                    <a:lnTo>
                      <a:pt x="12370" y="11143"/>
                    </a:lnTo>
                    <a:lnTo>
                      <a:pt x="12370" y="21000"/>
                    </a:lnTo>
                    <a:lnTo>
                      <a:pt x="29149" y="21000"/>
                    </a:lnTo>
                    <a:lnTo>
                      <a:pt x="29149" y="31714"/>
                    </a:lnTo>
                    <a:lnTo>
                      <a:pt x="12370" y="31714"/>
                    </a:lnTo>
                    <a:lnTo>
                      <a:pt x="12370" y="52714"/>
                    </a:lnTo>
                    <a:lnTo>
                      <a:pt x="34121" y="52714"/>
                    </a:lnTo>
                    <a:lnTo>
                      <a:pt x="34121" y="64286"/>
                    </a:lnTo>
                    <a:lnTo>
                      <a:pt x="0" y="64286"/>
                    </a:lnTo>
                    <a:close/>
                  </a:path>
                </a:pathLst>
              </a:custGeom>
              <a:grpFill/>
              <a:ln w="62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>
                  <a:solidFill>
                    <a:srgbClr val="111111"/>
                  </a:solidFill>
                </a:endParaRPr>
              </a:p>
            </p:txBody>
          </p:sp>
          <p:sp>
            <p:nvSpPr>
              <p:cNvPr id="83" name="Freihandform 82">
                <a:extLst>
                  <a:ext uri="{FF2B5EF4-FFF2-40B4-BE49-F238E27FC236}">
                    <a16:creationId xmlns:a16="http://schemas.microsoft.com/office/drawing/2014/main" id="{47974B33-83A1-0219-613B-DCBDBC70C867}"/>
                  </a:ext>
                </a:extLst>
              </p:cNvPr>
              <p:cNvSpPr/>
              <p:nvPr/>
            </p:nvSpPr>
            <p:spPr>
              <a:xfrm>
                <a:off x="6758809" y="4939644"/>
                <a:ext cx="272256" cy="346766"/>
              </a:xfrm>
              <a:custGeom>
                <a:avLst/>
                <a:gdLst>
                  <a:gd name="connsiteX0" fmla="*/ 35475 w 50472"/>
                  <a:gd name="connsiteY0" fmla="*/ 64286 h 64285"/>
                  <a:gd name="connsiteX1" fmla="*/ 12157 w 50472"/>
                  <a:gd name="connsiteY1" fmla="*/ 24643 h 64285"/>
                  <a:gd name="connsiteX2" fmla="*/ 29857 w 50472"/>
                  <a:gd name="connsiteY2" fmla="*/ 0 h 64285"/>
                  <a:gd name="connsiteX3" fmla="*/ 44503 w 50472"/>
                  <a:gd name="connsiteY3" fmla="*/ 0 h 64285"/>
                  <a:gd name="connsiteX4" fmla="*/ 26735 w 50472"/>
                  <a:gd name="connsiteY4" fmla="*/ 24429 h 64285"/>
                  <a:gd name="connsiteX5" fmla="*/ 50472 w 50472"/>
                  <a:gd name="connsiteY5" fmla="*/ 64286 h 64285"/>
                  <a:gd name="connsiteX6" fmla="*/ 35475 w 50472"/>
                  <a:gd name="connsiteY6" fmla="*/ 64286 h 64285"/>
                  <a:gd name="connsiteX7" fmla="*/ 0 w 50472"/>
                  <a:gd name="connsiteY7" fmla="*/ 64286 h 64285"/>
                  <a:gd name="connsiteX8" fmla="*/ 0 w 50472"/>
                  <a:gd name="connsiteY8" fmla="*/ 0 h 64285"/>
                  <a:gd name="connsiteX9" fmla="*/ 12797 w 50472"/>
                  <a:gd name="connsiteY9" fmla="*/ 0 h 64285"/>
                  <a:gd name="connsiteX10" fmla="*/ 12797 w 50472"/>
                  <a:gd name="connsiteY10" fmla="*/ 64286 h 64285"/>
                  <a:gd name="connsiteX11" fmla="*/ 0 w 50472"/>
                  <a:gd name="connsiteY11" fmla="*/ 64286 h 64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0472" h="64285">
                    <a:moveTo>
                      <a:pt x="35475" y="64286"/>
                    </a:moveTo>
                    <a:lnTo>
                      <a:pt x="12157" y="24643"/>
                    </a:lnTo>
                    <a:lnTo>
                      <a:pt x="29857" y="0"/>
                    </a:lnTo>
                    <a:lnTo>
                      <a:pt x="44503" y="0"/>
                    </a:lnTo>
                    <a:lnTo>
                      <a:pt x="26735" y="24429"/>
                    </a:lnTo>
                    <a:lnTo>
                      <a:pt x="50472" y="64286"/>
                    </a:lnTo>
                    <a:lnTo>
                      <a:pt x="35475" y="64286"/>
                    </a:lnTo>
                    <a:close/>
                    <a:moveTo>
                      <a:pt x="0" y="64286"/>
                    </a:moveTo>
                    <a:lnTo>
                      <a:pt x="0" y="0"/>
                    </a:lnTo>
                    <a:lnTo>
                      <a:pt x="12797" y="0"/>
                    </a:lnTo>
                    <a:lnTo>
                      <a:pt x="12797" y="64286"/>
                    </a:lnTo>
                    <a:lnTo>
                      <a:pt x="0" y="64286"/>
                    </a:lnTo>
                    <a:close/>
                  </a:path>
                </a:pathLst>
              </a:custGeom>
              <a:grpFill/>
              <a:ln w="62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>
                  <a:solidFill>
                    <a:srgbClr val="111111"/>
                  </a:solidFill>
                </a:endParaRPr>
              </a:p>
            </p:txBody>
          </p:sp>
          <p:sp>
            <p:nvSpPr>
              <p:cNvPr id="84" name="Freihandform 83">
                <a:extLst>
                  <a:ext uri="{FF2B5EF4-FFF2-40B4-BE49-F238E27FC236}">
                    <a16:creationId xmlns:a16="http://schemas.microsoft.com/office/drawing/2014/main" id="{69828EA2-7D55-6EA4-8838-F930B6304895}"/>
                  </a:ext>
                </a:extLst>
              </p:cNvPr>
              <p:cNvSpPr/>
              <p:nvPr/>
            </p:nvSpPr>
            <p:spPr>
              <a:xfrm>
                <a:off x="6500923" y="4939644"/>
                <a:ext cx="174885" cy="346766"/>
              </a:xfrm>
              <a:custGeom>
                <a:avLst/>
                <a:gdLst>
                  <a:gd name="connsiteX0" fmla="*/ 0 w 32421"/>
                  <a:gd name="connsiteY0" fmla="*/ 64286 h 64285"/>
                  <a:gd name="connsiteX1" fmla="*/ 0 w 32421"/>
                  <a:gd name="connsiteY1" fmla="*/ 0 h 64285"/>
                  <a:gd name="connsiteX2" fmla="*/ 13223 w 32421"/>
                  <a:gd name="connsiteY2" fmla="*/ 0 h 64285"/>
                  <a:gd name="connsiteX3" fmla="*/ 13223 w 32421"/>
                  <a:gd name="connsiteY3" fmla="*/ 52714 h 64285"/>
                  <a:gd name="connsiteX4" fmla="*/ 32421 w 32421"/>
                  <a:gd name="connsiteY4" fmla="*/ 52714 h 64285"/>
                  <a:gd name="connsiteX5" fmla="*/ 32421 w 32421"/>
                  <a:gd name="connsiteY5" fmla="*/ 64286 h 64285"/>
                  <a:gd name="connsiteX6" fmla="*/ 0 w 32421"/>
                  <a:gd name="connsiteY6" fmla="*/ 64286 h 64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421" h="64285">
                    <a:moveTo>
                      <a:pt x="0" y="64286"/>
                    </a:moveTo>
                    <a:lnTo>
                      <a:pt x="0" y="0"/>
                    </a:lnTo>
                    <a:lnTo>
                      <a:pt x="13223" y="0"/>
                    </a:lnTo>
                    <a:lnTo>
                      <a:pt x="13223" y="52714"/>
                    </a:lnTo>
                    <a:lnTo>
                      <a:pt x="32421" y="52714"/>
                    </a:lnTo>
                    <a:lnTo>
                      <a:pt x="32421" y="64286"/>
                    </a:lnTo>
                    <a:lnTo>
                      <a:pt x="0" y="64286"/>
                    </a:lnTo>
                    <a:close/>
                  </a:path>
                </a:pathLst>
              </a:custGeom>
              <a:grpFill/>
              <a:ln w="62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>
                  <a:solidFill>
                    <a:srgbClr val="111111"/>
                  </a:solidFill>
                </a:endParaRPr>
              </a:p>
            </p:txBody>
          </p:sp>
          <p:sp>
            <p:nvSpPr>
              <p:cNvPr id="85" name="Freihandform 84">
                <a:extLst>
                  <a:ext uri="{FF2B5EF4-FFF2-40B4-BE49-F238E27FC236}">
                    <a16:creationId xmlns:a16="http://schemas.microsoft.com/office/drawing/2014/main" id="{D04937FB-C1BF-AD2E-7D77-34E022671F48}"/>
                  </a:ext>
                </a:extLst>
              </p:cNvPr>
              <p:cNvSpPr/>
              <p:nvPr/>
            </p:nvSpPr>
            <p:spPr>
              <a:xfrm>
                <a:off x="6126662" y="4927032"/>
                <a:ext cx="305231" cy="359098"/>
              </a:xfrm>
              <a:custGeom>
                <a:avLst/>
                <a:gdLst>
                  <a:gd name="connsiteX0" fmla="*/ 0 w 56585"/>
                  <a:gd name="connsiteY0" fmla="*/ 66571 h 66571"/>
                  <a:gd name="connsiteX1" fmla="*/ 28221 w 56585"/>
                  <a:gd name="connsiteY1" fmla="*/ 0 h 66571"/>
                  <a:gd name="connsiteX2" fmla="*/ 28365 w 56585"/>
                  <a:gd name="connsiteY2" fmla="*/ 0 h 66571"/>
                  <a:gd name="connsiteX3" fmla="*/ 56585 w 56585"/>
                  <a:gd name="connsiteY3" fmla="*/ 66571 h 66571"/>
                  <a:gd name="connsiteX4" fmla="*/ 43720 w 56585"/>
                  <a:gd name="connsiteY4" fmla="*/ 66571 h 66571"/>
                  <a:gd name="connsiteX5" fmla="*/ 38955 w 56585"/>
                  <a:gd name="connsiteY5" fmla="*/ 55143 h 66571"/>
                  <a:gd name="connsiteX6" fmla="*/ 17205 w 56585"/>
                  <a:gd name="connsiteY6" fmla="*/ 55143 h 66571"/>
                  <a:gd name="connsiteX7" fmla="*/ 12439 w 56585"/>
                  <a:gd name="connsiteY7" fmla="*/ 66571 h 66571"/>
                  <a:gd name="connsiteX8" fmla="*/ 0 w 56585"/>
                  <a:gd name="connsiteY8" fmla="*/ 66571 h 66571"/>
                  <a:gd name="connsiteX9" fmla="*/ 21468 w 56585"/>
                  <a:gd name="connsiteY9" fmla="*/ 44857 h 66571"/>
                  <a:gd name="connsiteX10" fmla="*/ 34691 w 56585"/>
                  <a:gd name="connsiteY10" fmla="*/ 44857 h 66571"/>
                  <a:gd name="connsiteX11" fmla="*/ 31920 w 56585"/>
                  <a:gd name="connsiteY11" fmla="*/ 38286 h 66571"/>
                  <a:gd name="connsiteX12" fmla="*/ 29788 w 56585"/>
                  <a:gd name="connsiteY12" fmla="*/ 33214 h 66571"/>
                  <a:gd name="connsiteX13" fmla="*/ 28007 w 56585"/>
                  <a:gd name="connsiteY13" fmla="*/ 27429 h 66571"/>
                  <a:gd name="connsiteX14" fmla="*/ 26302 w 56585"/>
                  <a:gd name="connsiteY14" fmla="*/ 33143 h 66571"/>
                  <a:gd name="connsiteX15" fmla="*/ 24239 w 56585"/>
                  <a:gd name="connsiteY15" fmla="*/ 38286 h 66571"/>
                  <a:gd name="connsiteX16" fmla="*/ 21468 w 56585"/>
                  <a:gd name="connsiteY16" fmla="*/ 44857 h 66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6585" h="66571">
                    <a:moveTo>
                      <a:pt x="0" y="66571"/>
                    </a:moveTo>
                    <a:lnTo>
                      <a:pt x="28221" y="0"/>
                    </a:lnTo>
                    <a:lnTo>
                      <a:pt x="28365" y="0"/>
                    </a:lnTo>
                    <a:lnTo>
                      <a:pt x="56585" y="66571"/>
                    </a:lnTo>
                    <a:lnTo>
                      <a:pt x="43720" y="66571"/>
                    </a:lnTo>
                    <a:lnTo>
                      <a:pt x="38955" y="55143"/>
                    </a:lnTo>
                    <a:lnTo>
                      <a:pt x="17205" y="55143"/>
                    </a:lnTo>
                    <a:lnTo>
                      <a:pt x="12439" y="66571"/>
                    </a:lnTo>
                    <a:lnTo>
                      <a:pt x="0" y="66571"/>
                    </a:lnTo>
                    <a:close/>
                    <a:moveTo>
                      <a:pt x="21468" y="44857"/>
                    </a:moveTo>
                    <a:lnTo>
                      <a:pt x="34691" y="44857"/>
                    </a:lnTo>
                    <a:lnTo>
                      <a:pt x="31920" y="38286"/>
                    </a:lnTo>
                    <a:cubicBezTo>
                      <a:pt x="31161" y="36524"/>
                      <a:pt x="30453" y="34833"/>
                      <a:pt x="29788" y="33214"/>
                    </a:cubicBezTo>
                    <a:cubicBezTo>
                      <a:pt x="29167" y="31548"/>
                      <a:pt x="28578" y="29619"/>
                      <a:pt x="28007" y="27429"/>
                    </a:cubicBezTo>
                    <a:cubicBezTo>
                      <a:pt x="27487" y="29571"/>
                      <a:pt x="26916" y="31477"/>
                      <a:pt x="26302" y="33143"/>
                    </a:cubicBezTo>
                    <a:cubicBezTo>
                      <a:pt x="25688" y="34810"/>
                      <a:pt x="24998" y="36524"/>
                      <a:pt x="24239" y="38286"/>
                    </a:cubicBezTo>
                    <a:lnTo>
                      <a:pt x="21468" y="44857"/>
                    </a:lnTo>
                    <a:close/>
                  </a:path>
                </a:pathLst>
              </a:custGeom>
              <a:grpFill/>
              <a:ln w="62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>
                  <a:solidFill>
                    <a:srgbClr val="111111"/>
                  </a:solidFill>
                </a:endParaRPr>
              </a:p>
            </p:txBody>
          </p:sp>
          <p:sp>
            <p:nvSpPr>
              <p:cNvPr id="86" name="Freihandform 85">
                <a:extLst>
                  <a:ext uri="{FF2B5EF4-FFF2-40B4-BE49-F238E27FC236}">
                    <a16:creationId xmlns:a16="http://schemas.microsoft.com/office/drawing/2014/main" id="{E7DAD26E-7D61-24B4-FA64-425B5626373B}"/>
                  </a:ext>
                </a:extLst>
              </p:cNvPr>
              <p:cNvSpPr/>
              <p:nvPr/>
            </p:nvSpPr>
            <p:spPr>
              <a:xfrm>
                <a:off x="5935643" y="4939644"/>
                <a:ext cx="184050" cy="346766"/>
              </a:xfrm>
              <a:custGeom>
                <a:avLst/>
                <a:gdLst>
                  <a:gd name="connsiteX0" fmla="*/ 0 w 34120"/>
                  <a:gd name="connsiteY0" fmla="*/ 64286 h 64285"/>
                  <a:gd name="connsiteX1" fmla="*/ 0 w 34120"/>
                  <a:gd name="connsiteY1" fmla="*/ 0 h 64285"/>
                  <a:gd name="connsiteX2" fmla="*/ 34121 w 34120"/>
                  <a:gd name="connsiteY2" fmla="*/ 0 h 64285"/>
                  <a:gd name="connsiteX3" fmla="*/ 34121 w 34120"/>
                  <a:gd name="connsiteY3" fmla="*/ 10714 h 64285"/>
                  <a:gd name="connsiteX4" fmla="*/ 12364 w 34120"/>
                  <a:gd name="connsiteY4" fmla="*/ 10714 h 64285"/>
                  <a:gd name="connsiteX5" fmla="*/ 12364 w 34120"/>
                  <a:gd name="connsiteY5" fmla="*/ 21000 h 64285"/>
                  <a:gd name="connsiteX6" fmla="*/ 31989 w 34120"/>
                  <a:gd name="connsiteY6" fmla="*/ 21000 h 64285"/>
                  <a:gd name="connsiteX7" fmla="*/ 31989 w 34120"/>
                  <a:gd name="connsiteY7" fmla="*/ 31714 h 64285"/>
                  <a:gd name="connsiteX8" fmla="*/ 12364 w 34120"/>
                  <a:gd name="connsiteY8" fmla="*/ 31714 h 64285"/>
                  <a:gd name="connsiteX9" fmla="*/ 12364 w 34120"/>
                  <a:gd name="connsiteY9" fmla="*/ 64286 h 64285"/>
                  <a:gd name="connsiteX10" fmla="*/ 0 w 34120"/>
                  <a:gd name="connsiteY10" fmla="*/ 64286 h 64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4120" h="64285">
                    <a:moveTo>
                      <a:pt x="0" y="64286"/>
                    </a:moveTo>
                    <a:lnTo>
                      <a:pt x="0" y="0"/>
                    </a:lnTo>
                    <a:lnTo>
                      <a:pt x="34121" y="0"/>
                    </a:lnTo>
                    <a:lnTo>
                      <a:pt x="34121" y="10714"/>
                    </a:lnTo>
                    <a:lnTo>
                      <a:pt x="12364" y="10714"/>
                    </a:lnTo>
                    <a:lnTo>
                      <a:pt x="12364" y="21000"/>
                    </a:lnTo>
                    <a:lnTo>
                      <a:pt x="31989" y="21000"/>
                    </a:lnTo>
                    <a:lnTo>
                      <a:pt x="31989" y="31714"/>
                    </a:lnTo>
                    <a:lnTo>
                      <a:pt x="12364" y="31714"/>
                    </a:lnTo>
                    <a:lnTo>
                      <a:pt x="12364" y="64286"/>
                    </a:lnTo>
                    <a:lnTo>
                      <a:pt x="0" y="64286"/>
                    </a:lnTo>
                    <a:close/>
                  </a:path>
                </a:pathLst>
              </a:custGeom>
              <a:grpFill/>
              <a:ln w="62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>
                  <a:solidFill>
                    <a:srgbClr val="111111"/>
                  </a:solidFill>
                </a:endParaRPr>
              </a:p>
            </p:txBody>
          </p:sp>
          <p:sp>
            <p:nvSpPr>
              <p:cNvPr id="87" name="Freihandform 86">
                <a:extLst>
                  <a:ext uri="{FF2B5EF4-FFF2-40B4-BE49-F238E27FC236}">
                    <a16:creationId xmlns:a16="http://schemas.microsoft.com/office/drawing/2014/main" id="{B9FAC7DE-9AC1-38E7-33B5-D1745838E57D}"/>
                  </a:ext>
                </a:extLst>
              </p:cNvPr>
              <p:cNvSpPr/>
              <p:nvPr/>
            </p:nvSpPr>
            <p:spPr>
              <a:xfrm>
                <a:off x="5523973" y="4939644"/>
                <a:ext cx="184050" cy="346766"/>
              </a:xfrm>
              <a:custGeom>
                <a:avLst/>
                <a:gdLst>
                  <a:gd name="connsiteX0" fmla="*/ 0 w 34120"/>
                  <a:gd name="connsiteY0" fmla="*/ 64286 h 64285"/>
                  <a:gd name="connsiteX1" fmla="*/ 0 w 34120"/>
                  <a:gd name="connsiteY1" fmla="*/ 0 h 64285"/>
                  <a:gd name="connsiteX2" fmla="*/ 34121 w 34120"/>
                  <a:gd name="connsiteY2" fmla="*/ 0 h 64285"/>
                  <a:gd name="connsiteX3" fmla="*/ 34121 w 34120"/>
                  <a:gd name="connsiteY3" fmla="*/ 11143 h 64285"/>
                  <a:gd name="connsiteX4" fmla="*/ 12370 w 34120"/>
                  <a:gd name="connsiteY4" fmla="*/ 11143 h 64285"/>
                  <a:gd name="connsiteX5" fmla="*/ 12370 w 34120"/>
                  <a:gd name="connsiteY5" fmla="*/ 21000 h 64285"/>
                  <a:gd name="connsiteX6" fmla="*/ 29142 w 34120"/>
                  <a:gd name="connsiteY6" fmla="*/ 21000 h 64285"/>
                  <a:gd name="connsiteX7" fmla="*/ 29142 w 34120"/>
                  <a:gd name="connsiteY7" fmla="*/ 31714 h 64285"/>
                  <a:gd name="connsiteX8" fmla="*/ 12370 w 34120"/>
                  <a:gd name="connsiteY8" fmla="*/ 31714 h 64285"/>
                  <a:gd name="connsiteX9" fmla="*/ 12370 w 34120"/>
                  <a:gd name="connsiteY9" fmla="*/ 52714 h 64285"/>
                  <a:gd name="connsiteX10" fmla="*/ 34121 w 34120"/>
                  <a:gd name="connsiteY10" fmla="*/ 52714 h 64285"/>
                  <a:gd name="connsiteX11" fmla="*/ 34121 w 34120"/>
                  <a:gd name="connsiteY11" fmla="*/ 64286 h 64285"/>
                  <a:gd name="connsiteX12" fmla="*/ 0 w 34120"/>
                  <a:gd name="connsiteY12" fmla="*/ 64286 h 64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4120" h="64285">
                    <a:moveTo>
                      <a:pt x="0" y="64286"/>
                    </a:moveTo>
                    <a:lnTo>
                      <a:pt x="0" y="0"/>
                    </a:lnTo>
                    <a:lnTo>
                      <a:pt x="34121" y="0"/>
                    </a:lnTo>
                    <a:lnTo>
                      <a:pt x="34121" y="11143"/>
                    </a:lnTo>
                    <a:lnTo>
                      <a:pt x="12370" y="11143"/>
                    </a:lnTo>
                    <a:lnTo>
                      <a:pt x="12370" y="21000"/>
                    </a:lnTo>
                    <a:lnTo>
                      <a:pt x="29142" y="21000"/>
                    </a:lnTo>
                    <a:lnTo>
                      <a:pt x="29142" y="31714"/>
                    </a:lnTo>
                    <a:lnTo>
                      <a:pt x="12370" y="31714"/>
                    </a:lnTo>
                    <a:lnTo>
                      <a:pt x="12370" y="52714"/>
                    </a:lnTo>
                    <a:lnTo>
                      <a:pt x="34121" y="52714"/>
                    </a:lnTo>
                    <a:lnTo>
                      <a:pt x="34121" y="64286"/>
                    </a:lnTo>
                    <a:lnTo>
                      <a:pt x="0" y="64286"/>
                    </a:lnTo>
                    <a:close/>
                  </a:path>
                </a:pathLst>
              </a:custGeom>
              <a:grpFill/>
              <a:ln w="62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>
                  <a:solidFill>
                    <a:srgbClr val="111111"/>
                  </a:solidFill>
                </a:endParaRPr>
              </a:p>
            </p:txBody>
          </p:sp>
          <p:sp>
            <p:nvSpPr>
              <p:cNvPr id="88" name="Freihandform 87">
                <a:extLst>
                  <a:ext uri="{FF2B5EF4-FFF2-40B4-BE49-F238E27FC236}">
                    <a16:creationId xmlns:a16="http://schemas.microsoft.com/office/drawing/2014/main" id="{122F0F29-F610-E85E-3E95-1A588A7CFA9E}"/>
                  </a:ext>
                </a:extLst>
              </p:cNvPr>
              <p:cNvSpPr/>
              <p:nvPr/>
            </p:nvSpPr>
            <p:spPr>
              <a:xfrm>
                <a:off x="5205446" y="4939644"/>
                <a:ext cx="242324" cy="346766"/>
              </a:xfrm>
              <a:custGeom>
                <a:avLst/>
                <a:gdLst>
                  <a:gd name="connsiteX0" fmla="*/ 0 w 44923"/>
                  <a:gd name="connsiteY0" fmla="*/ 64286 h 64285"/>
                  <a:gd name="connsiteX1" fmla="*/ 26089 w 44923"/>
                  <a:gd name="connsiteY1" fmla="*/ 11572 h 64285"/>
                  <a:gd name="connsiteX2" fmla="*/ 3198 w 44923"/>
                  <a:gd name="connsiteY2" fmla="*/ 11572 h 64285"/>
                  <a:gd name="connsiteX3" fmla="*/ 3198 w 44923"/>
                  <a:gd name="connsiteY3" fmla="*/ 0 h 64285"/>
                  <a:gd name="connsiteX4" fmla="*/ 44924 w 44923"/>
                  <a:gd name="connsiteY4" fmla="*/ 0 h 64285"/>
                  <a:gd name="connsiteX5" fmla="*/ 18835 w 44923"/>
                  <a:gd name="connsiteY5" fmla="*/ 52714 h 64285"/>
                  <a:gd name="connsiteX6" fmla="*/ 43431 w 44923"/>
                  <a:gd name="connsiteY6" fmla="*/ 52714 h 64285"/>
                  <a:gd name="connsiteX7" fmla="*/ 43431 w 44923"/>
                  <a:gd name="connsiteY7" fmla="*/ 64286 h 64285"/>
                  <a:gd name="connsiteX8" fmla="*/ 0 w 44923"/>
                  <a:gd name="connsiteY8" fmla="*/ 64286 h 64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4923" h="64285">
                    <a:moveTo>
                      <a:pt x="0" y="64286"/>
                    </a:moveTo>
                    <a:lnTo>
                      <a:pt x="26089" y="11572"/>
                    </a:lnTo>
                    <a:lnTo>
                      <a:pt x="3198" y="11572"/>
                    </a:lnTo>
                    <a:lnTo>
                      <a:pt x="3198" y="0"/>
                    </a:lnTo>
                    <a:lnTo>
                      <a:pt x="44924" y="0"/>
                    </a:lnTo>
                    <a:lnTo>
                      <a:pt x="18835" y="52714"/>
                    </a:lnTo>
                    <a:lnTo>
                      <a:pt x="43431" y="52714"/>
                    </a:lnTo>
                    <a:lnTo>
                      <a:pt x="43431" y="64286"/>
                    </a:lnTo>
                    <a:lnTo>
                      <a:pt x="0" y="64286"/>
                    </a:lnTo>
                    <a:close/>
                  </a:path>
                </a:pathLst>
              </a:custGeom>
              <a:grpFill/>
              <a:ln w="62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>
                  <a:solidFill>
                    <a:srgbClr val="111111"/>
                  </a:solidFill>
                </a:endParaRPr>
              </a:p>
            </p:txBody>
          </p:sp>
          <p:sp>
            <p:nvSpPr>
              <p:cNvPr id="89" name="Freihandform 88">
                <a:extLst>
                  <a:ext uri="{FF2B5EF4-FFF2-40B4-BE49-F238E27FC236}">
                    <a16:creationId xmlns:a16="http://schemas.microsoft.com/office/drawing/2014/main" id="{FB36E706-0851-E092-4251-F17D47460AA5}"/>
                  </a:ext>
                </a:extLst>
              </p:cNvPr>
              <p:cNvSpPr/>
              <p:nvPr/>
            </p:nvSpPr>
            <p:spPr>
              <a:xfrm>
                <a:off x="4901973" y="4939644"/>
                <a:ext cx="271107" cy="346766"/>
              </a:xfrm>
              <a:custGeom>
                <a:avLst/>
                <a:gdLst>
                  <a:gd name="connsiteX0" fmla="*/ 0 w 50259"/>
                  <a:gd name="connsiteY0" fmla="*/ 64286 h 64285"/>
                  <a:gd name="connsiteX1" fmla="*/ 0 w 50259"/>
                  <a:gd name="connsiteY1" fmla="*/ 0 h 64285"/>
                  <a:gd name="connsiteX2" fmla="*/ 19549 w 50259"/>
                  <a:gd name="connsiteY2" fmla="*/ 0 h 64285"/>
                  <a:gd name="connsiteX3" fmla="*/ 31424 w 50259"/>
                  <a:gd name="connsiteY3" fmla="*/ 2786 h 64285"/>
                  <a:gd name="connsiteX4" fmla="*/ 39030 w 50259"/>
                  <a:gd name="connsiteY4" fmla="*/ 10214 h 64285"/>
                  <a:gd name="connsiteX5" fmla="*/ 41657 w 50259"/>
                  <a:gd name="connsiteY5" fmla="*/ 20286 h 64285"/>
                  <a:gd name="connsiteX6" fmla="*/ 39456 w 50259"/>
                  <a:gd name="connsiteY6" fmla="*/ 29357 h 64285"/>
                  <a:gd name="connsiteX7" fmla="*/ 33343 w 50259"/>
                  <a:gd name="connsiteY7" fmla="*/ 36071 h 64285"/>
                  <a:gd name="connsiteX8" fmla="*/ 50259 w 50259"/>
                  <a:gd name="connsiteY8" fmla="*/ 64286 h 64285"/>
                  <a:gd name="connsiteX9" fmla="*/ 36259 w 50259"/>
                  <a:gd name="connsiteY9" fmla="*/ 64286 h 64285"/>
                  <a:gd name="connsiteX10" fmla="*/ 22039 w 50259"/>
                  <a:gd name="connsiteY10" fmla="*/ 39857 h 64285"/>
                  <a:gd name="connsiteX11" fmla="*/ 12370 w 50259"/>
                  <a:gd name="connsiteY11" fmla="*/ 39857 h 64285"/>
                  <a:gd name="connsiteX12" fmla="*/ 12370 w 50259"/>
                  <a:gd name="connsiteY12" fmla="*/ 64286 h 64285"/>
                  <a:gd name="connsiteX13" fmla="*/ 0 w 50259"/>
                  <a:gd name="connsiteY13" fmla="*/ 64286 h 64285"/>
                  <a:gd name="connsiteX14" fmla="*/ 12370 w 50259"/>
                  <a:gd name="connsiteY14" fmla="*/ 29143 h 64285"/>
                  <a:gd name="connsiteX15" fmla="*/ 19267 w 50259"/>
                  <a:gd name="connsiteY15" fmla="*/ 29143 h 64285"/>
                  <a:gd name="connsiteX16" fmla="*/ 24954 w 50259"/>
                  <a:gd name="connsiteY16" fmla="*/ 27857 h 64285"/>
                  <a:gd name="connsiteX17" fmla="*/ 28221 w 50259"/>
                  <a:gd name="connsiteY17" fmla="*/ 24500 h 64285"/>
                  <a:gd name="connsiteX18" fmla="*/ 29287 w 50259"/>
                  <a:gd name="connsiteY18" fmla="*/ 20286 h 64285"/>
                  <a:gd name="connsiteX19" fmla="*/ 26515 w 50259"/>
                  <a:gd name="connsiteY19" fmla="*/ 14072 h 64285"/>
                  <a:gd name="connsiteX20" fmla="*/ 19267 w 50259"/>
                  <a:gd name="connsiteY20" fmla="*/ 11572 h 64285"/>
                  <a:gd name="connsiteX21" fmla="*/ 12370 w 50259"/>
                  <a:gd name="connsiteY21" fmla="*/ 11572 h 64285"/>
                  <a:gd name="connsiteX22" fmla="*/ 12370 w 50259"/>
                  <a:gd name="connsiteY22" fmla="*/ 29143 h 64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0259" h="64285">
                    <a:moveTo>
                      <a:pt x="0" y="64286"/>
                    </a:moveTo>
                    <a:lnTo>
                      <a:pt x="0" y="0"/>
                    </a:lnTo>
                    <a:lnTo>
                      <a:pt x="19549" y="0"/>
                    </a:lnTo>
                    <a:cubicBezTo>
                      <a:pt x="24195" y="0"/>
                      <a:pt x="28152" y="929"/>
                      <a:pt x="31424" y="2786"/>
                    </a:cubicBezTo>
                    <a:cubicBezTo>
                      <a:pt x="34741" y="4643"/>
                      <a:pt x="37274" y="7119"/>
                      <a:pt x="39030" y="10214"/>
                    </a:cubicBezTo>
                    <a:cubicBezTo>
                      <a:pt x="40779" y="13262"/>
                      <a:pt x="41657" y="16619"/>
                      <a:pt x="41657" y="20286"/>
                    </a:cubicBezTo>
                    <a:cubicBezTo>
                      <a:pt x="41657" y="23619"/>
                      <a:pt x="40923" y="26643"/>
                      <a:pt x="39456" y="29357"/>
                    </a:cubicBezTo>
                    <a:cubicBezTo>
                      <a:pt x="38033" y="32071"/>
                      <a:pt x="35995" y="34310"/>
                      <a:pt x="33343" y="36071"/>
                    </a:cubicBezTo>
                    <a:lnTo>
                      <a:pt x="50259" y="64286"/>
                    </a:lnTo>
                    <a:lnTo>
                      <a:pt x="36259" y="64286"/>
                    </a:lnTo>
                    <a:lnTo>
                      <a:pt x="22039" y="39857"/>
                    </a:lnTo>
                    <a:lnTo>
                      <a:pt x="12370" y="39857"/>
                    </a:lnTo>
                    <a:lnTo>
                      <a:pt x="12370" y="64286"/>
                    </a:lnTo>
                    <a:lnTo>
                      <a:pt x="0" y="64286"/>
                    </a:lnTo>
                    <a:close/>
                    <a:moveTo>
                      <a:pt x="12370" y="29143"/>
                    </a:moveTo>
                    <a:lnTo>
                      <a:pt x="19267" y="29143"/>
                    </a:lnTo>
                    <a:cubicBezTo>
                      <a:pt x="21587" y="29143"/>
                      <a:pt x="23481" y="28714"/>
                      <a:pt x="24954" y="27857"/>
                    </a:cubicBezTo>
                    <a:cubicBezTo>
                      <a:pt x="26421" y="26953"/>
                      <a:pt x="27512" y="25834"/>
                      <a:pt x="28221" y="24500"/>
                    </a:cubicBezTo>
                    <a:cubicBezTo>
                      <a:pt x="28935" y="23119"/>
                      <a:pt x="29287" y="21714"/>
                      <a:pt x="29287" y="20286"/>
                    </a:cubicBezTo>
                    <a:cubicBezTo>
                      <a:pt x="29287" y="17762"/>
                      <a:pt x="28365" y="15691"/>
                      <a:pt x="26515" y="14072"/>
                    </a:cubicBezTo>
                    <a:cubicBezTo>
                      <a:pt x="24666" y="12405"/>
                      <a:pt x="22252" y="11572"/>
                      <a:pt x="19267" y="11572"/>
                    </a:cubicBezTo>
                    <a:lnTo>
                      <a:pt x="12370" y="11572"/>
                    </a:lnTo>
                    <a:lnTo>
                      <a:pt x="12370" y="29143"/>
                    </a:lnTo>
                    <a:close/>
                  </a:path>
                </a:pathLst>
              </a:custGeom>
              <a:grpFill/>
              <a:ln w="62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>
                  <a:solidFill>
                    <a:srgbClr val="111111"/>
                  </a:solidFill>
                </a:endParaRPr>
              </a:p>
            </p:txBody>
          </p:sp>
          <p:sp>
            <p:nvSpPr>
              <p:cNvPr id="90" name="Freihandform 89">
                <a:extLst>
                  <a:ext uri="{FF2B5EF4-FFF2-40B4-BE49-F238E27FC236}">
                    <a16:creationId xmlns:a16="http://schemas.microsoft.com/office/drawing/2014/main" id="{2A0EC4F1-56AE-23C9-7B0B-7B8D3841C37A}"/>
                  </a:ext>
                </a:extLst>
              </p:cNvPr>
              <p:cNvSpPr/>
              <p:nvPr/>
            </p:nvSpPr>
            <p:spPr>
              <a:xfrm>
                <a:off x="4526628" y="4927032"/>
                <a:ext cx="305263" cy="359098"/>
              </a:xfrm>
              <a:custGeom>
                <a:avLst/>
                <a:gdLst>
                  <a:gd name="connsiteX0" fmla="*/ 0 w 56591"/>
                  <a:gd name="connsiteY0" fmla="*/ 66571 h 66571"/>
                  <a:gd name="connsiteX1" fmla="*/ 28227 w 56591"/>
                  <a:gd name="connsiteY1" fmla="*/ 0 h 66571"/>
                  <a:gd name="connsiteX2" fmla="*/ 28365 w 56591"/>
                  <a:gd name="connsiteY2" fmla="*/ 0 h 66571"/>
                  <a:gd name="connsiteX3" fmla="*/ 56592 w 56591"/>
                  <a:gd name="connsiteY3" fmla="*/ 66571 h 66571"/>
                  <a:gd name="connsiteX4" fmla="*/ 43720 w 56591"/>
                  <a:gd name="connsiteY4" fmla="*/ 66571 h 66571"/>
                  <a:gd name="connsiteX5" fmla="*/ 38961 w 56591"/>
                  <a:gd name="connsiteY5" fmla="*/ 55143 h 66571"/>
                  <a:gd name="connsiteX6" fmla="*/ 17204 w 56591"/>
                  <a:gd name="connsiteY6" fmla="*/ 55143 h 66571"/>
                  <a:gd name="connsiteX7" fmla="*/ 12446 w 56591"/>
                  <a:gd name="connsiteY7" fmla="*/ 66571 h 66571"/>
                  <a:gd name="connsiteX8" fmla="*/ 0 w 56591"/>
                  <a:gd name="connsiteY8" fmla="*/ 66571 h 66571"/>
                  <a:gd name="connsiteX9" fmla="*/ 21474 w 56591"/>
                  <a:gd name="connsiteY9" fmla="*/ 44857 h 66571"/>
                  <a:gd name="connsiteX10" fmla="*/ 34691 w 56591"/>
                  <a:gd name="connsiteY10" fmla="*/ 44857 h 66571"/>
                  <a:gd name="connsiteX11" fmla="*/ 31920 w 56591"/>
                  <a:gd name="connsiteY11" fmla="*/ 38286 h 66571"/>
                  <a:gd name="connsiteX12" fmla="*/ 29788 w 56591"/>
                  <a:gd name="connsiteY12" fmla="*/ 33214 h 66571"/>
                  <a:gd name="connsiteX13" fmla="*/ 28014 w 56591"/>
                  <a:gd name="connsiteY13" fmla="*/ 27429 h 66571"/>
                  <a:gd name="connsiteX14" fmla="*/ 26308 w 56591"/>
                  <a:gd name="connsiteY14" fmla="*/ 33143 h 66571"/>
                  <a:gd name="connsiteX15" fmla="*/ 24246 w 56591"/>
                  <a:gd name="connsiteY15" fmla="*/ 38286 h 66571"/>
                  <a:gd name="connsiteX16" fmla="*/ 21474 w 56591"/>
                  <a:gd name="connsiteY16" fmla="*/ 44857 h 66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6591" h="66571">
                    <a:moveTo>
                      <a:pt x="0" y="66571"/>
                    </a:moveTo>
                    <a:lnTo>
                      <a:pt x="28227" y="0"/>
                    </a:lnTo>
                    <a:lnTo>
                      <a:pt x="28365" y="0"/>
                    </a:lnTo>
                    <a:lnTo>
                      <a:pt x="56592" y="66571"/>
                    </a:lnTo>
                    <a:lnTo>
                      <a:pt x="43720" y="66571"/>
                    </a:lnTo>
                    <a:lnTo>
                      <a:pt x="38961" y="55143"/>
                    </a:lnTo>
                    <a:lnTo>
                      <a:pt x="17204" y="55143"/>
                    </a:lnTo>
                    <a:lnTo>
                      <a:pt x="12446" y="66571"/>
                    </a:lnTo>
                    <a:lnTo>
                      <a:pt x="0" y="66571"/>
                    </a:lnTo>
                    <a:close/>
                    <a:moveTo>
                      <a:pt x="21474" y="44857"/>
                    </a:moveTo>
                    <a:lnTo>
                      <a:pt x="34691" y="44857"/>
                    </a:lnTo>
                    <a:lnTo>
                      <a:pt x="31920" y="38286"/>
                    </a:lnTo>
                    <a:cubicBezTo>
                      <a:pt x="31161" y="36524"/>
                      <a:pt x="30453" y="34833"/>
                      <a:pt x="29788" y="33214"/>
                    </a:cubicBezTo>
                    <a:cubicBezTo>
                      <a:pt x="29174" y="31548"/>
                      <a:pt x="28578" y="29619"/>
                      <a:pt x="28014" y="27429"/>
                    </a:cubicBezTo>
                    <a:cubicBezTo>
                      <a:pt x="27493" y="29571"/>
                      <a:pt x="26923" y="31477"/>
                      <a:pt x="26308" y="33143"/>
                    </a:cubicBezTo>
                    <a:cubicBezTo>
                      <a:pt x="25688" y="34810"/>
                      <a:pt x="25004" y="36524"/>
                      <a:pt x="24246" y="38286"/>
                    </a:cubicBezTo>
                    <a:lnTo>
                      <a:pt x="21474" y="44857"/>
                    </a:lnTo>
                    <a:close/>
                  </a:path>
                </a:pathLst>
              </a:custGeom>
              <a:grpFill/>
              <a:ln w="62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>
                  <a:solidFill>
                    <a:srgbClr val="111111"/>
                  </a:solidFill>
                </a:endParaRPr>
              </a:p>
            </p:txBody>
          </p:sp>
          <p:sp>
            <p:nvSpPr>
              <p:cNvPr id="91" name="Freihandform 90">
                <a:extLst>
                  <a:ext uri="{FF2B5EF4-FFF2-40B4-BE49-F238E27FC236}">
                    <a16:creationId xmlns:a16="http://schemas.microsoft.com/office/drawing/2014/main" id="{890D122D-B1DB-30E2-0B0D-F36C79D9760A}"/>
                  </a:ext>
                </a:extLst>
              </p:cNvPr>
              <p:cNvSpPr/>
              <p:nvPr/>
            </p:nvSpPr>
            <p:spPr>
              <a:xfrm>
                <a:off x="4063180" y="4927695"/>
                <a:ext cx="463243" cy="370657"/>
              </a:xfrm>
              <a:custGeom>
                <a:avLst/>
                <a:gdLst>
                  <a:gd name="connsiteX0" fmla="*/ 26302 w 85878"/>
                  <a:gd name="connsiteY0" fmla="*/ 68714 h 68714"/>
                  <a:gd name="connsiteX1" fmla="*/ 0 w 85878"/>
                  <a:gd name="connsiteY1" fmla="*/ 2143 h 68714"/>
                  <a:gd name="connsiteX2" fmla="*/ 13512 w 85878"/>
                  <a:gd name="connsiteY2" fmla="*/ 2143 h 68714"/>
                  <a:gd name="connsiteX3" fmla="*/ 24314 w 85878"/>
                  <a:gd name="connsiteY3" fmla="*/ 29571 h 68714"/>
                  <a:gd name="connsiteX4" fmla="*/ 25807 w 85878"/>
                  <a:gd name="connsiteY4" fmla="*/ 33643 h 68714"/>
                  <a:gd name="connsiteX5" fmla="*/ 27512 w 85878"/>
                  <a:gd name="connsiteY5" fmla="*/ 38714 h 68714"/>
                  <a:gd name="connsiteX6" fmla="*/ 29293 w 85878"/>
                  <a:gd name="connsiteY6" fmla="*/ 33643 h 68714"/>
                  <a:gd name="connsiteX7" fmla="*/ 30998 w 85878"/>
                  <a:gd name="connsiteY7" fmla="*/ 29571 h 68714"/>
                  <a:gd name="connsiteX8" fmla="*/ 43224 w 85878"/>
                  <a:gd name="connsiteY8" fmla="*/ 0 h 68714"/>
                  <a:gd name="connsiteX9" fmla="*/ 55595 w 85878"/>
                  <a:gd name="connsiteY9" fmla="*/ 29571 h 68714"/>
                  <a:gd name="connsiteX10" fmla="*/ 57300 w 85878"/>
                  <a:gd name="connsiteY10" fmla="*/ 33643 h 68714"/>
                  <a:gd name="connsiteX11" fmla="*/ 59150 w 85878"/>
                  <a:gd name="connsiteY11" fmla="*/ 38714 h 68714"/>
                  <a:gd name="connsiteX12" fmla="*/ 60855 w 85878"/>
                  <a:gd name="connsiteY12" fmla="*/ 33643 h 68714"/>
                  <a:gd name="connsiteX13" fmla="*/ 62347 w 85878"/>
                  <a:gd name="connsiteY13" fmla="*/ 29571 h 68714"/>
                  <a:gd name="connsiteX14" fmla="*/ 73012 w 85878"/>
                  <a:gd name="connsiteY14" fmla="*/ 2143 h 68714"/>
                  <a:gd name="connsiteX15" fmla="*/ 85878 w 85878"/>
                  <a:gd name="connsiteY15" fmla="*/ 2143 h 68714"/>
                  <a:gd name="connsiteX16" fmla="*/ 59576 w 85878"/>
                  <a:gd name="connsiteY16" fmla="*/ 68714 h 68714"/>
                  <a:gd name="connsiteX17" fmla="*/ 46353 w 85878"/>
                  <a:gd name="connsiteY17" fmla="*/ 37000 h 68714"/>
                  <a:gd name="connsiteX18" fmla="*/ 44717 w 85878"/>
                  <a:gd name="connsiteY18" fmla="*/ 32928 h 68714"/>
                  <a:gd name="connsiteX19" fmla="*/ 42942 w 85878"/>
                  <a:gd name="connsiteY19" fmla="*/ 27786 h 68714"/>
                  <a:gd name="connsiteX20" fmla="*/ 41162 w 85878"/>
                  <a:gd name="connsiteY20" fmla="*/ 32928 h 68714"/>
                  <a:gd name="connsiteX21" fmla="*/ 39525 w 85878"/>
                  <a:gd name="connsiteY21" fmla="*/ 36928 h 68714"/>
                  <a:gd name="connsiteX22" fmla="*/ 26302 w 85878"/>
                  <a:gd name="connsiteY22" fmla="*/ 68714 h 68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5878" h="68714">
                    <a:moveTo>
                      <a:pt x="26302" y="68714"/>
                    </a:moveTo>
                    <a:lnTo>
                      <a:pt x="0" y="2143"/>
                    </a:lnTo>
                    <a:lnTo>
                      <a:pt x="13512" y="2143"/>
                    </a:lnTo>
                    <a:lnTo>
                      <a:pt x="24314" y="29571"/>
                    </a:lnTo>
                    <a:cubicBezTo>
                      <a:pt x="24835" y="30857"/>
                      <a:pt x="25330" y="32214"/>
                      <a:pt x="25807" y="33643"/>
                    </a:cubicBezTo>
                    <a:cubicBezTo>
                      <a:pt x="26327" y="35024"/>
                      <a:pt x="26898" y="36714"/>
                      <a:pt x="27512" y="38714"/>
                    </a:cubicBezTo>
                    <a:cubicBezTo>
                      <a:pt x="28127" y="36714"/>
                      <a:pt x="28722" y="35024"/>
                      <a:pt x="29293" y="33643"/>
                    </a:cubicBezTo>
                    <a:cubicBezTo>
                      <a:pt x="29907" y="32214"/>
                      <a:pt x="30478" y="30857"/>
                      <a:pt x="30998" y="29571"/>
                    </a:cubicBezTo>
                    <a:lnTo>
                      <a:pt x="43224" y="0"/>
                    </a:lnTo>
                    <a:lnTo>
                      <a:pt x="55595" y="29571"/>
                    </a:lnTo>
                    <a:cubicBezTo>
                      <a:pt x="56115" y="30857"/>
                      <a:pt x="56686" y="32214"/>
                      <a:pt x="57300" y="33643"/>
                    </a:cubicBezTo>
                    <a:cubicBezTo>
                      <a:pt x="57915" y="35024"/>
                      <a:pt x="58529" y="36714"/>
                      <a:pt x="59150" y="38714"/>
                    </a:cubicBezTo>
                    <a:cubicBezTo>
                      <a:pt x="59764" y="36714"/>
                      <a:pt x="60335" y="35024"/>
                      <a:pt x="60855" y="33643"/>
                    </a:cubicBezTo>
                    <a:cubicBezTo>
                      <a:pt x="61376" y="32214"/>
                      <a:pt x="61871" y="30857"/>
                      <a:pt x="62347" y="29571"/>
                    </a:cubicBezTo>
                    <a:lnTo>
                      <a:pt x="73012" y="2143"/>
                    </a:lnTo>
                    <a:lnTo>
                      <a:pt x="85878" y="2143"/>
                    </a:lnTo>
                    <a:lnTo>
                      <a:pt x="59576" y="68714"/>
                    </a:lnTo>
                    <a:lnTo>
                      <a:pt x="46353" y="37000"/>
                    </a:lnTo>
                    <a:cubicBezTo>
                      <a:pt x="45833" y="35714"/>
                      <a:pt x="45287" y="34357"/>
                      <a:pt x="44717" y="32928"/>
                    </a:cubicBezTo>
                    <a:cubicBezTo>
                      <a:pt x="44146" y="31500"/>
                      <a:pt x="43557" y="29786"/>
                      <a:pt x="42942" y="27786"/>
                    </a:cubicBezTo>
                    <a:cubicBezTo>
                      <a:pt x="42322" y="29786"/>
                      <a:pt x="41732" y="31500"/>
                      <a:pt x="41162" y="32928"/>
                    </a:cubicBezTo>
                    <a:cubicBezTo>
                      <a:pt x="40591" y="34309"/>
                      <a:pt x="40046" y="35643"/>
                      <a:pt x="39525" y="36928"/>
                    </a:cubicBezTo>
                    <a:lnTo>
                      <a:pt x="26302" y="68714"/>
                    </a:lnTo>
                    <a:close/>
                  </a:path>
                </a:pathLst>
              </a:custGeom>
              <a:grpFill/>
              <a:ln w="62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>
                  <a:solidFill>
                    <a:srgbClr val="111111"/>
                  </a:solidFill>
                </a:endParaRPr>
              </a:p>
            </p:txBody>
          </p:sp>
          <p:sp>
            <p:nvSpPr>
              <p:cNvPr id="92" name="Freihandform 91">
                <a:extLst>
                  <a:ext uri="{FF2B5EF4-FFF2-40B4-BE49-F238E27FC236}">
                    <a16:creationId xmlns:a16="http://schemas.microsoft.com/office/drawing/2014/main" id="{44C1AB97-F0F6-CD19-FC6A-E70E4D4E3DB3}"/>
                  </a:ext>
                </a:extLst>
              </p:cNvPr>
              <p:cNvSpPr/>
              <p:nvPr/>
            </p:nvSpPr>
            <p:spPr>
              <a:xfrm>
                <a:off x="3763289" y="4939644"/>
                <a:ext cx="233159" cy="346766"/>
              </a:xfrm>
              <a:custGeom>
                <a:avLst/>
                <a:gdLst>
                  <a:gd name="connsiteX0" fmla="*/ 0 w 43224"/>
                  <a:gd name="connsiteY0" fmla="*/ 64286 h 64285"/>
                  <a:gd name="connsiteX1" fmla="*/ 0 w 43224"/>
                  <a:gd name="connsiteY1" fmla="*/ 0 h 64285"/>
                  <a:gd name="connsiteX2" fmla="*/ 12370 w 43224"/>
                  <a:gd name="connsiteY2" fmla="*/ 0 h 64285"/>
                  <a:gd name="connsiteX3" fmla="*/ 12370 w 43224"/>
                  <a:gd name="connsiteY3" fmla="*/ 20571 h 64285"/>
                  <a:gd name="connsiteX4" fmla="*/ 30854 w 43224"/>
                  <a:gd name="connsiteY4" fmla="*/ 20571 h 64285"/>
                  <a:gd name="connsiteX5" fmla="*/ 30854 w 43224"/>
                  <a:gd name="connsiteY5" fmla="*/ 0 h 64285"/>
                  <a:gd name="connsiteX6" fmla="*/ 43224 w 43224"/>
                  <a:gd name="connsiteY6" fmla="*/ 0 h 64285"/>
                  <a:gd name="connsiteX7" fmla="*/ 43224 w 43224"/>
                  <a:gd name="connsiteY7" fmla="*/ 64286 h 64285"/>
                  <a:gd name="connsiteX8" fmla="*/ 30854 w 43224"/>
                  <a:gd name="connsiteY8" fmla="*/ 64286 h 64285"/>
                  <a:gd name="connsiteX9" fmla="*/ 30854 w 43224"/>
                  <a:gd name="connsiteY9" fmla="*/ 32143 h 64285"/>
                  <a:gd name="connsiteX10" fmla="*/ 12370 w 43224"/>
                  <a:gd name="connsiteY10" fmla="*/ 32143 h 64285"/>
                  <a:gd name="connsiteX11" fmla="*/ 12370 w 43224"/>
                  <a:gd name="connsiteY11" fmla="*/ 64286 h 64285"/>
                  <a:gd name="connsiteX12" fmla="*/ 0 w 43224"/>
                  <a:gd name="connsiteY12" fmla="*/ 64286 h 64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3224" h="64285">
                    <a:moveTo>
                      <a:pt x="0" y="64286"/>
                    </a:moveTo>
                    <a:lnTo>
                      <a:pt x="0" y="0"/>
                    </a:lnTo>
                    <a:lnTo>
                      <a:pt x="12370" y="0"/>
                    </a:lnTo>
                    <a:lnTo>
                      <a:pt x="12370" y="20571"/>
                    </a:lnTo>
                    <a:lnTo>
                      <a:pt x="30854" y="20571"/>
                    </a:lnTo>
                    <a:lnTo>
                      <a:pt x="30854" y="0"/>
                    </a:lnTo>
                    <a:lnTo>
                      <a:pt x="43224" y="0"/>
                    </a:lnTo>
                    <a:lnTo>
                      <a:pt x="43224" y="64286"/>
                    </a:lnTo>
                    <a:lnTo>
                      <a:pt x="30854" y="64286"/>
                    </a:lnTo>
                    <a:lnTo>
                      <a:pt x="30854" y="32143"/>
                    </a:lnTo>
                    <a:lnTo>
                      <a:pt x="12370" y="32143"/>
                    </a:lnTo>
                    <a:lnTo>
                      <a:pt x="12370" y="64286"/>
                    </a:lnTo>
                    <a:lnTo>
                      <a:pt x="0" y="64286"/>
                    </a:lnTo>
                    <a:close/>
                  </a:path>
                </a:pathLst>
              </a:custGeom>
              <a:grpFill/>
              <a:ln w="62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>
                  <a:solidFill>
                    <a:srgbClr val="111111"/>
                  </a:solidFill>
                </a:endParaRPr>
              </a:p>
            </p:txBody>
          </p:sp>
          <p:sp>
            <p:nvSpPr>
              <p:cNvPr id="93" name="Freihandform 92">
                <a:extLst>
                  <a:ext uri="{FF2B5EF4-FFF2-40B4-BE49-F238E27FC236}">
                    <a16:creationId xmlns:a16="http://schemas.microsoft.com/office/drawing/2014/main" id="{F92C90C0-BA67-9DC5-6E6B-2D9567FA3F8B}"/>
                  </a:ext>
                </a:extLst>
              </p:cNvPr>
              <p:cNvSpPr/>
              <p:nvPr/>
            </p:nvSpPr>
            <p:spPr>
              <a:xfrm>
                <a:off x="3385717" y="4932475"/>
                <a:ext cx="301002" cy="360635"/>
              </a:xfrm>
              <a:custGeom>
                <a:avLst/>
                <a:gdLst>
                  <a:gd name="connsiteX0" fmla="*/ 33838 w 55801"/>
                  <a:gd name="connsiteY0" fmla="*/ 66857 h 66856"/>
                  <a:gd name="connsiteX1" fmla="*/ 20687 w 55801"/>
                  <a:gd name="connsiteY1" fmla="*/ 64286 h 66856"/>
                  <a:gd name="connsiteX2" fmla="*/ 9881 w 55801"/>
                  <a:gd name="connsiteY2" fmla="*/ 57071 h 66856"/>
                  <a:gd name="connsiteX3" fmla="*/ 2630 w 55801"/>
                  <a:gd name="connsiteY3" fmla="*/ 46429 h 66856"/>
                  <a:gd name="connsiteX4" fmla="*/ 0 w 55801"/>
                  <a:gd name="connsiteY4" fmla="*/ 33428 h 66856"/>
                  <a:gd name="connsiteX5" fmla="*/ 2630 w 55801"/>
                  <a:gd name="connsiteY5" fmla="*/ 20428 h 66856"/>
                  <a:gd name="connsiteX6" fmla="*/ 9881 w 55801"/>
                  <a:gd name="connsiteY6" fmla="*/ 9786 h 66856"/>
                  <a:gd name="connsiteX7" fmla="*/ 20687 w 55801"/>
                  <a:gd name="connsiteY7" fmla="*/ 2643 h 66856"/>
                  <a:gd name="connsiteX8" fmla="*/ 33838 w 55801"/>
                  <a:gd name="connsiteY8" fmla="*/ 0 h 66856"/>
                  <a:gd name="connsiteX9" fmla="*/ 45782 w 55801"/>
                  <a:gd name="connsiteY9" fmla="*/ 2071 h 66856"/>
                  <a:gd name="connsiteX10" fmla="*/ 55801 w 55801"/>
                  <a:gd name="connsiteY10" fmla="*/ 7929 h 66856"/>
                  <a:gd name="connsiteX11" fmla="*/ 52177 w 55801"/>
                  <a:gd name="connsiteY11" fmla="*/ 22928 h 66856"/>
                  <a:gd name="connsiteX12" fmla="*/ 44929 w 55801"/>
                  <a:gd name="connsiteY12" fmla="*/ 15500 h 66856"/>
                  <a:gd name="connsiteX13" fmla="*/ 34264 w 55801"/>
                  <a:gd name="connsiteY13" fmla="*/ 12429 h 66856"/>
                  <a:gd name="connsiteX14" fmla="*/ 23814 w 55801"/>
                  <a:gd name="connsiteY14" fmla="*/ 15286 h 66856"/>
                  <a:gd name="connsiteX15" fmla="*/ 16492 w 55801"/>
                  <a:gd name="connsiteY15" fmla="*/ 22857 h 66856"/>
                  <a:gd name="connsiteX16" fmla="*/ 13791 w 55801"/>
                  <a:gd name="connsiteY16" fmla="*/ 33428 h 66856"/>
                  <a:gd name="connsiteX17" fmla="*/ 16492 w 55801"/>
                  <a:gd name="connsiteY17" fmla="*/ 44000 h 66856"/>
                  <a:gd name="connsiteX18" fmla="*/ 23814 w 55801"/>
                  <a:gd name="connsiteY18" fmla="*/ 51643 h 66856"/>
                  <a:gd name="connsiteX19" fmla="*/ 34264 w 55801"/>
                  <a:gd name="connsiteY19" fmla="*/ 54428 h 66856"/>
                  <a:gd name="connsiteX20" fmla="*/ 44854 w 55801"/>
                  <a:gd name="connsiteY20" fmla="*/ 51429 h 66856"/>
                  <a:gd name="connsiteX21" fmla="*/ 52177 w 55801"/>
                  <a:gd name="connsiteY21" fmla="*/ 43929 h 66856"/>
                  <a:gd name="connsiteX22" fmla="*/ 55801 w 55801"/>
                  <a:gd name="connsiteY22" fmla="*/ 58928 h 66856"/>
                  <a:gd name="connsiteX23" fmla="*/ 45707 w 55801"/>
                  <a:gd name="connsiteY23" fmla="*/ 64785 h 66856"/>
                  <a:gd name="connsiteX24" fmla="*/ 33838 w 55801"/>
                  <a:gd name="connsiteY24" fmla="*/ 66857 h 66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5801" h="66856">
                    <a:moveTo>
                      <a:pt x="33838" y="66857"/>
                    </a:moveTo>
                    <a:cubicBezTo>
                      <a:pt x="29146" y="66857"/>
                      <a:pt x="24762" y="66000"/>
                      <a:pt x="20687" y="64286"/>
                    </a:cubicBezTo>
                    <a:cubicBezTo>
                      <a:pt x="16611" y="62524"/>
                      <a:pt x="13009" y="60119"/>
                      <a:pt x="9881" y="57071"/>
                    </a:cubicBezTo>
                    <a:cubicBezTo>
                      <a:pt x="6800" y="54024"/>
                      <a:pt x="4383" y="50476"/>
                      <a:pt x="2630" y="46429"/>
                    </a:cubicBezTo>
                    <a:cubicBezTo>
                      <a:pt x="877" y="42381"/>
                      <a:pt x="0" y="38048"/>
                      <a:pt x="0" y="33428"/>
                    </a:cubicBezTo>
                    <a:cubicBezTo>
                      <a:pt x="0" y="28809"/>
                      <a:pt x="877" y="24476"/>
                      <a:pt x="2630" y="20428"/>
                    </a:cubicBezTo>
                    <a:cubicBezTo>
                      <a:pt x="4383" y="16381"/>
                      <a:pt x="6800" y="12833"/>
                      <a:pt x="9881" y="9786"/>
                    </a:cubicBezTo>
                    <a:cubicBezTo>
                      <a:pt x="13009" y="6738"/>
                      <a:pt x="16611" y="4357"/>
                      <a:pt x="20687" y="2643"/>
                    </a:cubicBezTo>
                    <a:cubicBezTo>
                      <a:pt x="24762" y="881"/>
                      <a:pt x="29146" y="0"/>
                      <a:pt x="33838" y="0"/>
                    </a:cubicBezTo>
                    <a:cubicBezTo>
                      <a:pt x="38056" y="0"/>
                      <a:pt x="42037" y="690"/>
                      <a:pt x="45782" y="2071"/>
                    </a:cubicBezTo>
                    <a:cubicBezTo>
                      <a:pt x="49525" y="3452"/>
                      <a:pt x="52867" y="5405"/>
                      <a:pt x="55801" y="7929"/>
                    </a:cubicBezTo>
                    <a:lnTo>
                      <a:pt x="52177" y="22928"/>
                    </a:lnTo>
                    <a:cubicBezTo>
                      <a:pt x="50428" y="19976"/>
                      <a:pt x="48008" y="17500"/>
                      <a:pt x="44929" y="15500"/>
                    </a:cubicBezTo>
                    <a:cubicBezTo>
                      <a:pt x="41847" y="13452"/>
                      <a:pt x="38293" y="12429"/>
                      <a:pt x="34264" y="12429"/>
                    </a:cubicBezTo>
                    <a:cubicBezTo>
                      <a:pt x="30426" y="12429"/>
                      <a:pt x="26942" y="13381"/>
                      <a:pt x="23814" y="15286"/>
                    </a:cubicBezTo>
                    <a:cubicBezTo>
                      <a:pt x="20734" y="17143"/>
                      <a:pt x="18293" y="19667"/>
                      <a:pt x="16492" y="22857"/>
                    </a:cubicBezTo>
                    <a:cubicBezTo>
                      <a:pt x="14692" y="26000"/>
                      <a:pt x="13791" y="29524"/>
                      <a:pt x="13791" y="33428"/>
                    </a:cubicBezTo>
                    <a:cubicBezTo>
                      <a:pt x="13791" y="37286"/>
                      <a:pt x="14692" y="40810"/>
                      <a:pt x="16492" y="44000"/>
                    </a:cubicBezTo>
                    <a:cubicBezTo>
                      <a:pt x="18293" y="47190"/>
                      <a:pt x="20734" y="49738"/>
                      <a:pt x="23814" y="51643"/>
                    </a:cubicBezTo>
                    <a:cubicBezTo>
                      <a:pt x="26942" y="53500"/>
                      <a:pt x="30426" y="54428"/>
                      <a:pt x="34264" y="54428"/>
                    </a:cubicBezTo>
                    <a:cubicBezTo>
                      <a:pt x="38245" y="54428"/>
                      <a:pt x="41776" y="53428"/>
                      <a:pt x="44854" y="51429"/>
                    </a:cubicBezTo>
                    <a:cubicBezTo>
                      <a:pt x="47983" y="49381"/>
                      <a:pt x="50428" y="46881"/>
                      <a:pt x="52177" y="43929"/>
                    </a:cubicBezTo>
                    <a:lnTo>
                      <a:pt x="55801" y="58928"/>
                    </a:lnTo>
                    <a:cubicBezTo>
                      <a:pt x="52817" y="61405"/>
                      <a:pt x="49456" y="63357"/>
                      <a:pt x="45707" y="64785"/>
                    </a:cubicBezTo>
                    <a:cubicBezTo>
                      <a:pt x="42013" y="66166"/>
                      <a:pt x="38056" y="66857"/>
                      <a:pt x="33838" y="66857"/>
                    </a:cubicBezTo>
                    <a:close/>
                  </a:path>
                </a:pathLst>
              </a:custGeom>
              <a:grpFill/>
              <a:ln w="62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>
                  <a:solidFill>
                    <a:srgbClr val="111111"/>
                  </a:solidFill>
                </a:endParaRPr>
              </a:p>
            </p:txBody>
          </p:sp>
          <p:sp>
            <p:nvSpPr>
              <p:cNvPr id="94" name="Freihandform 93">
                <a:extLst>
                  <a:ext uri="{FF2B5EF4-FFF2-40B4-BE49-F238E27FC236}">
                    <a16:creationId xmlns:a16="http://schemas.microsoft.com/office/drawing/2014/main" id="{8610C766-CDEA-40B6-6D0C-4686698E2616}"/>
                  </a:ext>
                </a:extLst>
              </p:cNvPr>
              <p:cNvSpPr/>
              <p:nvPr/>
            </p:nvSpPr>
            <p:spPr>
              <a:xfrm>
                <a:off x="3105240" y="4931811"/>
                <a:ext cx="217419" cy="362178"/>
              </a:xfrm>
              <a:custGeom>
                <a:avLst/>
                <a:gdLst>
                  <a:gd name="connsiteX0" fmla="*/ 19407 w 40306"/>
                  <a:gd name="connsiteY0" fmla="*/ 67143 h 67142"/>
                  <a:gd name="connsiteX1" fmla="*/ 8318 w 40306"/>
                  <a:gd name="connsiteY1" fmla="*/ 65000 h 67142"/>
                  <a:gd name="connsiteX2" fmla="*/ 0 w 40306"/>
                  <a:gd name="connsiteY2" fmla="*/ 59714 h 67142"/>
                  <a:gd name="connsiteX3" fmla="*/ 3484 w 40306"/>
                  <a:gd name="connsiteY3" fmla="*/ 45428 h 67142"/>
                  <a:gd name="connsiteX4" fmla="*/ 10521 w 40306"/>
                  <a:gd name="connsiteY4" fmla="*/ 52714 h 67142"/>
                  <a:gd name="connsiteX5" fmla="*/ 19833 w 40306"/>
                  <a:gd name="connsiteY5" fmla="*/ 55571 h 67142"/>
                  <a:gd name="connsiteX6" fmla="*/ 25947 w 40306"/>
                  <a:gd name="connsiteY6" fmla="*/ 53429 h 67142"/>
                  <a:gd name="connsiteX7" fmla="*/ 28222 w 40306"/>
                  <a:gd name="connsiteY7" fmla="*/ 48214 h 67142"/>
                  <a:gd name="connsiteX8" fmla="*/ 27014 w 40306"/>
                  <a:gd name="connsiteY8" fmla="*/ 44071 h 67142"/>
                  <a:gd name="connsiteX9" fmla="*/ 24241 w 40306"/>
                  <a:gd name="connsiteY9" fmla="*/ 41357 h 67142"/>
                  <a:gd name="connsiteX10" fmla="*/ 21469 w 40306"/>
                  <a:gd name="connsiteY10" fmla="*/ 39714 h 67142"/>
                  <a:gd name="connsiteX11" fmla="*/ 13933 w 40306"/>
                  <a:gd name="connsiteY11" fmla="*/ 35929 h 67142"/>
                  <a:gd name="connsiteX12" fmla="*/ 7677 w 40306"/>
                  <a:gd name="connsiteY12" fmla="*/ 32072 h 67142"/>
                  <a:gd name="connsiteX13" fmla="*/ 2773 w 40306"/>
                  <a:gd name="connsiteY13" fmla="*/ 26429 h 67142"/>
                  <a:gd name="connsiteX14" fmla="*/ 924 w 40306"/>
                  <a:gd name="connsiteY14" fmla="*/ 18143 h 67142"/>
                  <a:gd name="connsiteX15" fmla="*/ 3341 w 40306"/>
                  <a:gd name="connsiteY15" fmla="*/ 8643 h 67142"/>
                  <a:gd name="connsiteX16" fmla="*/ 10308 w 40306"/>
                  <a:gd name="connsiteY16" fmla="*/ 2286 h 67142"/>
                  <a:gd name="connsiteX17" fmla="*/ 20829 w 40306"/>
                  <a:gd name="connsiteY17" fmla="*/ 0 h 67142"/>
                  <a:gd name="connsiteX18" fmla="*/ 30924 w 40306"/>
                  <a:gd name="connsiteY18" fmla="*/ 1857 h 67142"/>
                  <a:gd name="connsiteX19" fmla="*/ 38175 w 40306"/>
                  <a:gd name="connsiteY19" fmla="*/ 5714 h 67142"/>
                  <a:gd name="connsiteX20" fmla="*/ 34904 w 40306"/>
                  <a:gd name="connsiteY20" fmla="*/ 19643 h 67142"/>
                  <a:gd name="connsiteX21" fmla="*/ 28080 w 40306"/>
                  <a:gd name="connsiteY21" fmla="*/ 13714 h 67142"/>
                  <a:gd name="connsiteX22" fmla="*/ 20260 w 40306"/>
                  <a:gd name="connsiteY22" fmla="*/ 11428 h 67142"/>
                  <a:gd name="connsiteX23" fmla="*/ 14858 w 40306"/>
                  <a:gd name="connsiteY23" fmla="*/ 13215 h 67142"/>
                  <a:gd name="connsiteX24" fmla="*/ 13009 w 40306"/>
                  <a:gd name="connsiteY24" fmla="*/ 17643 h 67142"/>
                  <a:gd name="connsiteX25" fmla="*/ 13720 w 40306"/>
                  <a:gd name="connsiteY25" fmla="*/ 20572 h 67142"/>
                  <a:gd name="connsiteX26" fmla="*/ 15924 w 40306"/>
                  <a:gd name="connsiteY26" fmla="*/ 22857 h 67142"/>
                  <a:gd name="connsiteX27" fmla="*/ 19265 w 40306"/>
                  <a:gd name="connsiteY27" fmla="*/ 24857 h 67142"/>
                  <a:gd name="connsiteX28" fmla="*/ 26871 w 40306"/>
                  <a:gd name="connsiteY28" fmla="*/ 28643 h 67142"/>
                  <a:gd name="connsiteX29" fmla="*/ 31065 w 40306"/>
                  <a:gd name="connsiteY29" fmla="*/ 31071 h 67142"/>
                  <a:gd name="connsiteX30" fmla="*/ 35473 w 40306"/>
                  <a:gd name="connsiteY30" fmla="*/ 34715 h 67142"/>
                  <a:gd name="connsiteX31" fmla="*/ 38956 w 40306"/>
                  <a:gd name="connsiteY31" fmla="*/ 40071 h 67142"/>
                  <a:gd name="connsiteX32" fmla="*/ 40307 w 40306"/>
                  <a:gd name="connsiteY32" fmla="*/ 47429 h 67142"/>
                  <a:gd name="connsiteX33" fmla="*/ 37748 w 40306"/>
                  <a:gd name="connsiteY33" fmla="*/ 57500 h 67142"/>
                  <a:gd name="connsiteX34" fmla="*/ 30497 w 40306"/>
                  <a:gd name="connsiteY34" fmla="*/ 64571 h 67142"/>
                  <a:gd name="connsiteX35" fmla="*/ 19407 w 40306"/>
                  <a:gd name="connsiteY35" fmla="*/ 67143 h 67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40306" h="67142">
                    <a:moveTo>
                      <a:pt x="19407" y="67143"/>
                    </a:moveTo>
                    <a:cubicBezTo>
                      <a:pt x="15521" y="67143"/>
                      <a:pt x="11824" y="66429"/>
                      <a:pt x="8318" y="65000"/>
                    </a:cubicBezTo>
                    <a:cubicBezTo>
                      <a:pt x="4858" y="63524"/>
                      <a:pt x="2085" y="61762"/>
                      <a:pt x="0" y="59714"/>
                    </a:cubicBezTo>
                    <a:lnTo>
                      <a:pt x="3484" y="45428"/>
                    </a:lnTo>
                    <a:cubicBezTo>
                      <a:pt x="5142" y="48333"/>
                      <a:pt x="7488" y="50762"/>
                      <a:pt x="10521" y="52714"/>
                    </a:cubicBezTo>
                    <a:cubicBezTo>
                      <a:pt x="13554" y="54619"/>
                      <a:pt x="16658" y="55571"/>
                      <a:pt x="19833" y="55571"/>
                    </a:cubicBezTo>
                    <a:cubicBezTo>
                      <a:pt x="22440" y="55571"/>
                      <a:pt x="24478" y="54857"/>
                      <a:pt x="25947" y="53429"/>
                    </a:cubicBezTo>
                    <a:cubicBezTo>
                      <a:pt x="27464" y="52000"/>
                      <a:pt x="28222" y="50262"/>
                      <a:pt x="28222" y="48214"/>
                    </a:cubicBezTo>
                    <a:cubicBezTo>
                      <a:pt x="28222" y="46548"/>
                      <a:pt x="27819" y="45167"/>
                      <a:pt x="27014" y="44071"/>
                    </a:cubicBezTo>
                    <a:cubicBezTo>
                      <a:pt x="26255" y="42976"/>
                      <a:pt x="25331" y="42072"/>
                      <a:pt x="24241" y="41357"/>
                    </a:cubicBezTo>
                    <a:cubicBezTo>
                      <a:pt x="23198" y="40643"/>
                      <a:pt x="22274" y="40095"/>
                      <a:pt x="21469" y="39714"/>
                    </a:cubicBezTo>
                    <a:lnTo>
                      <a:pt x="13933" y="35929"/>
                    </a:lnTo>
                    <a:cubicBezTo>
                      <a:pt x="11753" y="34834"/>
                      <a:pt x="9668" y="33548"/>
                      <a:pt x="7677" y="32072"/>
                    </a:cubicBezTo>
                    <a:cubicBezTo>
                      <a:pt x="5687" y="30548"/>
                      <a:pt x="4052" y="28667"/>
                      <a:pt x="2773" y="26429"/>
                    </a:cubicBezTo>
                    <a:cubicBezTo>
                      <a:pt x="1540" y="24190"/>
                      <a:pt x="924" y="21428"/>
                      <a:pt x="924" y="18143"/>
                    </a:cubicBezTo>
                    <a:cubicBezTo>
                      <a:pt x="924" y="14524"/>
                      <a:pt x="1730" y="11357"/>
                      <a:pt x="3341" y="8643"/>
                    </a:cubicBezTo>
                    <a:cubicBezTo>
                      <a:pt x="5000" y="5929"/>
                      <a:pt x="7322" y="3809"/>
                      <a:pt x="10308" y="2286"/>
                    </a:cubicBezTo>
                    <a:cubicBezTo>
                      <a:pt x="13293" y="762"/>
                      <a:pt x="16801" y="0"/>
                      <a:pt x="20829" y="0"/>
                    </a:cubicBezTo>
                    <a:cubicBezTo>
                      <a:pt x="24620" y="0"/>
                      <a:pt x="27985" y="619"/>
                      <a:pt x="30924" y="1857"/>
                    </a:cubicBezTo>
                    <a:cubicBezTo>
                      <a:pt x="33909" y="3048"/>
                      <a:pt x="36326" y="4333"/>
                      <a:pt x="38175" y="5714"/>
                    </a:cubicBezTo>
                    <a:lnTo>
                      <a:pt x="34904" y="19643"/>
                    </a:lnTo>
                    <a:cubicBezTo>
                      <a:pt x="33009" y="17166"/>
                      <a:pt x="30734" y="15190"/>
                      <a:pt x="28080" y="13714"/>
                    </a:cubicBezTo>
                    <a:cubicBezTo>
                      <a:pt x="25473" y="12191"/>
                      <a:pt x="22867" y="11428"/>
                      <a:pt x="20260" y="11428"/>
                    </a:cubicBezTo>
                    <a:cubicBezTo>
                      <a:pt x="17938" y="11428"/>
                      <a:pt x="16137" y="12024"/>
                      <a:pt x="14858" y="13215"/>
                    </a:cubicBezTo>
                    <a:cubicBezTo>
                      <a:pt x="13625" y="14405"/>
                      <a:pt x="13009" y="15881"/>
                      <a:pt x="13009" y="17643"/>
                    </a:cubicBezTo>
                    <a:cubicBezTo>
                      <a:pt x="13009" y="18738"/>
                      <a:pt x="13246" y="19714"/>
                      <a:pt x="13720" y="20572"/>
                    </a:cubicBezTo>
                    <a:cubicBezTo>
                      <a:pt x="14241" y="21428"/>
                      <a:pt x="14976" y="22191"/>
                      <a:pt x="15924" y="22857"/>
                    </a:cubicBezTo>
                    <a:cubicBezTo>
                      <a:pt x="16872" y="23524"/>
                      <a:pt x="17985" y="24190"/>
                      <a:pt x="19265" y="24857"/>
                    </a:cubicBezTo>
                    <a:lnTo>
                      <a:pt x="26871" y="28643"/>
                    </a:lnTo>
                    <a:cubicBezTo>
                      <a:pt x="28151" y="29262"/>
                      <a:pt x="29549" y="30071"/>
                      <a:pt x="31065" y="31071"/>
                    </a:cubicBezTo>
                    <a:cubicBezTo>
                      <a:pt x="32582" y="32024"/>
                      <a:pt x="34051" y="33238"/>
                      <a:pt x="35473" y="34715"/>
                    </a:cubicBezTo>
                    <a:cubicBezTo>
                      <a:pt x="36895" y="36191"/>
                      <a:pt x="38056" y="37976"/>
                      <a:pt x="38956" y="40071"/>
                    </a:cubicBezTo>
                    <a:cubicBezTo>
                      <a:pt x="39857" y="42119"/>
                      <a:pt x="40307" y="44571"/>
                      <a:pt x="40307" y="47429"/>
                    </a:cubicBezTo>
                    <a:cubicBezTo>
                      <a:pt x="40307" y="51143"/>
                      <a:pt x="39454" y="54500"/>
                      <a:pt x="37748" y="57500"/>
                    </a:cubicBezTo>
                    <a:cubicBezTo>
                      <a:pt x="36042" y="60453"/>
                      <a:pt x="33625" y="62809"/>
                      <a:pt x="30497" y="64571"/>
                    </a:cubicBezTo>
                    <a:cubicBezTo>
                      <a:pt x="27416" y="66286"/>
                      <a:pt x="23719" y="67143"/>
                      <a:pt x="19407" y="67143"/>
                    </a:cubicBezTo>
                    <a:close/>
                  </a:path>
                </a:pathLst>
              </a:custGeom>
              <a:grpFill/>
              <a:ln w="62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>
                  <a:solidFill>
                    <a:srgbClr val="111111"/>
                  </a:solidFill>
                </a:endParaRPr>
              </a:p>
            </p:txBody>
          </p:sp>
          <p:sp>
            <p:nvSpPr>
              <p:cNvPr id="95" name="Freihandform 94">
                <a:extLst>
                  <a:ext uri="{FF2B5EF4-FFF2-40B4-BE49-F238E27FC236}">
                    <a16:creationId xmlns:a16="http://schemas.microsoft.com/office/drawing/2014/main" id="{77357369-E3A4-DFEF-DB7E-347CD5033C72}"/>
                  </a:ext>
                </a:extLst>
              </p:cNvPr>
              <p:cNvSpPr/>
              <p:nvPr/>
            </p:nvSpPr>
            <p:spPr>
              <a:xfrm>
                <a:off x="2645621" y="4939644"/>
                <a:ext cx="271107" cy="346766"/>
              </a:xfrm>
              <a:custGeom>
                <a:avLst/>
                <a:gdLst>
                  <a:gd name="connsiteX0" fmla="*/ 0 w 50259"/>
                  <a:gd name="connsiteY0" fmla="*/ 64286 h 64285"/>
                  <a:gd name="connsiteX1" fmla="*/ 0 w 50259"/>
                  <a:gd name="connsiteY1" fmla="*/ 0 h 64285"/>
                  <a:gd name="connsiteX2" fmla="*/ 19549 w 50259"/>
                  <a:gd name="connsiteY2" fmla="*/ 0 h 64285"/>
                  <a:gd name="connsiteX3" fmla="*/ 31421 w 50259"/>
                  <a:gd name="connsiteY3" fmla="*/ 2786 h 64285"/>
                  <a:gd name="connsiteX4" fmla="*/ 39028 w 50259"/>
                  <a:gd name="connsiteY4" fmla="*/ 10214 h 64285"/>
                  <a:gd name="connsiteX5" fmla="*/ 41658 w 50259"/>
                  <a:gd name="connsiteY5" fmla="*/ 20286 h 64285"/>
                  <a:gd name="connsiteX6" fmla="*/ 39454 w 50259"/>
                  <a:gd name="connsiteY6" fmla="*/ 29357 h 64285"/>
                  <a:gd name="connsiteX7" fmla="*/ 33341 w 50259"/>
                  <a:gd name="connsiteY7" fmla="*/ 36071 h 64285"/>
                  <a:gd name="connsiteX8" fmla="*/ 50260 w 50259"/>
                  <a:gd name="connsiteY8" fmla="*/ 64286 h 64285"/>
                  <a:gd name="connsiteX9" fmla="*/ 36255 w 50259"/>
                  <a:gd name="connsiteY9" fmla="*/ 64286 h 64285"/>
                  <a:gd name="connsiteX10" fmla="*/ 22038 w 50259"/>
                  <a:gd name="connsiteY10" fmla="*/ 39857 h 64285"/>
                  <a:gd name="connsiteX11" fmla="*/ 12370 w 50259"/>
                  <a:gd name="connsiteY11" fmla="*/ 39857 h 64285"/>
                  <a:gd name="connsiteX12" fmla="*/ 12370 w 50259"/>
                  <a:gd name="connsiteY12" fmla="*/ 64286 h 64285"/>
                  <a:gd name="connsiteX13" fmla="*/ 0 w 50259"/>
                  <a:gd name="connsiteY13" fmla="*/ 64286 h 64285"/>
                  <a:gd name="connsiteX14" fmla="*/ 12370 w 50259"/>
                  <a:gd name="connsiteY14" fmla="*/ 29143 h 64285"/>
                  <a:gd name="connsiteX15" fmla="*/ 19265 w 50259"/>
                  <a:gd name="connsiteY15" fmla="*/ 29143 h 64285"/>
                  <a:gd name="connsiteX16" fmla="*/ 24952 w 50259"/>
                  <a:gd name="connsiteY16" fmla="*/ 27857 h 64285"/>
                  <a:gd name="connsiteX17" fmla="*/ 28223 w 50259"/>
                  <a:gd name="connsiteY17" fmla="*/ 24500 h 64285"/>
                  <a:gd name="connsiteX18" fmla="*/ 29288 w 50259"/>
                  <a:gd name="connsiteY18" fmla="*/ 20286 h 64285"/>
                  <a:gd name="connsiteX19" fmla="*/ 26516 w 50259"/>
                  <a:gd name="connsiteY19" fmla="*/ 14072 h 64285"/>
                  <a:gd name="connsiteX20" fmla="*/ 19265 w 50259"/>
                  <a:gd name="connsiteY20" fmla="*/ 11572 h 64285"/>
                  <a:gd name="connsiteX21" fmla="*/ 12370 w 50259"/>
                  <a:gd name="connsiteY21" fmla="*/ 11572 h 64285"/>
                  <a:gd name="connsiteX22" fmla="*/ 12370 w 50259"/>
                  <a:gd name="connsiteY22" fmla="*/ 29143 h 64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0259" h="64285">
                    <a:moveTo>
                      <a:pt x="0" y="64286"/>
                    </a:moveTo>
                    <a:lnTo>
                      <a:pt x="0" y="0"/>
                    </a:lnTo>
                    <a:lnTo>
                      <a:pt x="19549" y="0"/>
                    </a:lnTo>
                    <a:cubicBezTo>
                      <a:pt x="24194" y="0"/>
                      <a:pt x="28151" y="929"/>
                      <a:pt x="31421" y="2786"/>
                    </a:cubicBezTo>
                    <a:cubicBezTo>
                      <a:pt x="34739" y="4643"/>
                      <a:pt x="37274" y="7119"/>
                      <a:pt x="39028" y="10214"/>
                    </a:cubicBezTo>
                    <a:cubicBezTo>
                      <a:pt x="40781" y="13262"/>
                      <a:pt x="41658" y="16619"/>
                      <a:pt x="41658" y="20286"/>
                    </a:cubicBezTo>
                    <a:cubicBezTo>
                      <a:pt x="41658" y="23619"/>
                      <a:pt x="40923" y="26643"/>
                      <a:pt x="39454" y="29357"/>
                    </a:cubicBezTo>
                    <a:cubicBezTo>
                      <a:pt x="38032" y="32071"/>
                      <a:pt x="35995" y="34310"/>
                      <a:pt x="33341" y="36071"/>
                    </a:cubicBezTo>
                    <a:lnTo>
                      <a:pt x="50260" y="64286"/>
                    </a:lnTo>
                    <a:lnTo>
                      <a:pt x="36255" y="64286"/>
                    </a:lnTo>
                    <a:lnTo>
                      <a:pt x="22038" y="39857"/>
                    </a:lnTo>
                    <a:lnTo>
                      <a:pt x="12370" y="39857"/>
                    </a:lnTo>
                    <a:lnTo>
                      <a:pt x="12370" y="64286"/>
                    </a:lnTo>
                    <a:lnTo>
                      <a:pt x="0" y="64286"/>
                    </a:lnTo>
                    <a:close/>
                    <a:moveTo>
                      <a:pt x="12370" y="29143"/>
                    </a:moveTo>
                    <a:lnTo>
                      <a:pt x="19265" y="29143"/>
                    </a:lnTo>
                    <a:cubicBezTo>
                      <a:pt x="21588" y="29143"/>
                      <a:pt x="23483" y="28714"/>
                      <a:pt x="24952" y="27857"/>
                    </a:cubicBezTo>
                    <a:cubicBezTo>
                      <a:pt x="26421" y="26953"/>
                      <a:pt x="27512" y="25834"/>
                      <a:pt x="28223" y="24500"/>
                    </a:cubicBezTo>
                    <a:cubicBezTo>
                      <a:pt x="28934" y="23119"/>
                      <a:pt x="29288" y="21714"/>
                      <a:pt x="29288" y="20286"/>
                    </a:cubicBezTo>
                    <a:cubicBezTo>
                      <a:pt x="29288" y="17762"/>
                      <a:pt x="28365" y="15691"/>
                      <a:pt x="26516" y="14072"/>
                    </a:cubicBezTo>
                    <a:cubicBezTo>
                      <a:pt x="24668" y="12405"/>
                      <a:pt x="22251" y="11572"/>
                      <a:pt x="19265" y="11572"/>
                    </a:cubicBezTo>
                    <a:lnTo>
                      <a:pt x="12370" y="11572"/>
                    </a:lnTo>
                    <a:lnTo>
                      <a:pt x="12370" y="29143"/>
                    </a:lnTo>
                    <a:close/>
                  </a:path>
                </a:pathLst>
              </a:custGeom>
              <a:grpFill/>
              <a:ln w="62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>
                  <a:solidFill>
                    <a:srgbClr val="111111"/>
                  </a:solidFill>
                </a:endParaRPr>
              </a:p>
            </p:txBody>
          </p:sp>
          <p:sp>
            <p:nvSpPr>
              <p:cNvPr id="96" name="Freihandform 95">
                <a:extLst>
                  <a:ext uri="{FF2B5EF4-FFF2-40B4-BE49-F238E27FC236}">
                    <a16:creationId xmlns:a16="http://schemas.microsoft.com/office/drawing/2014/main" id="{2B37F9B2-2F5F-ED18-F356-941749949FB5}"/>
                  </a:ext>
                </a:extLst>
              </p:cNvPr>
              <p:cNvSpPr/>
              <p:nvPr/>
            </p:nvSpPr>
            <p:spPr>
              <a:xfrm>
                <a:off x="2375188" y="4939644"/>
                <a:ext cx="184056" cy="346766"/>
              </a:xfrm>
              <a:custGeom>
                <a:avLst/>
                <a:gdLst>
                  <a:gd name="connsiteX0" fmla="*/ 0 w 34121"/>
                  <a:gd name="connsiteY0" fmla="*/ 64286 h 64285"/>
                  <a:gd name="connsiteX1" fmla="*/ 0 w 34121"/>
                  <a:gd name="connsiteY1" fmla="*/ 0 h 64285"/>
                  <a:gd name="connsiteX2" fmla="*/ 34122 w 34121"/>
                  <a:gd name="connsiteY2" fmla="*/ 0 h 64285"/>
                  <a:gd name="connsiteX3" fmla="*/ 34122 w 34121"/>
                  <a:gd name="connsiteY3" fmla="*/ 11143 h 64285"/>
                  <a:gd name="connsiteX4" fmla="*/ 12369 w 34121"/>
                  <a:gd name="connsiteY4" fmla="*/ 11143 h 64285"/>
                  <a:gd name="connsiteX5" fmla="*/ 12369 w 34121"/>
                  <a:gd name="connsiteY5" fmla="*/ 21000 h 64285"/>
                  <a:gd name="connsiteX6" fmla="*/ 29146 w 34121"/>
                  <a:gd name="connsiteY6" fmla="*/ 21000 h 64285"/>
                  <a:gd name="connsiteX7" fmla="*/ 29146 w 34121"/>
                  <a:gd name="connsiteY7" fmla="*/ 31714 h 64285"/>
                  <a:gd name="connsiteX8" fmla="*/ 12369 w 34121"/>
                  <a:gd name="connsiteY8" fmla="*/ 31714 h 64285"/>
                  <a:gd name="connsiteX9" fmla="*/ 12369 w 34121"/>
                  <a:gd name="connsiteY9" fmla="*/ 52714 h 64285"/>
                  <a:gd name="connsiteX10" fmla="*/ 34122 w 34121"/>
                  <a:gd name="connsiteY10" fmla="*/ 52714 h 64285"/>
                  <a:gd name="connsiteX11" fmla="*/ 34122 w 34121"/>
                  <a:gd name="connsiteY11" fmla="*/ 64286 h 64285"/>
                  <a:gd name="connsiteX12" fmla="*/ 0 w 34121"/>
                  <a:gd name="connsiteY12" fmla="*/ 64286 h 64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4121" h="64285">
                    <a:moveTo>
                      <a:pt x="0" y="64286"/>
                    </a:moveTo>
                    <a:lnTo>
                      <a:pt x="0" y="0"/>
                    </a:lnTo>
                    <a:lnTo>
                      <a:pt x="34122" y="0"/>
                    </a:lnTo>
                    <a:lnTo>
                      <a:pt x="34122" y="11143"/>
                    </a:lnTo>
                    <a:lnTo>
                      <a:pt x="12369" y="11143"/>
                    </a:lnTo>
                    <a:lnTo>
                      <a:pt x="12369" y="21000"/>
                    </a:lnTo>
                    <a:lnTo>
                      <a:pt x="29146" y="21000"/>
                    </a:lnTo>
                    <a:lnTo>
                      <a:pt x="29146" y="31714"/>
                    </a:lnTo>
                    <a:lnTo>
                      <a:pt x="12369" y="31714"/>
                    </a:lnTo>
                    <a:lnTo>
                      <a:pt x="12369" y="52714"/>
                    </a:lnTo>
                    <a:lnTo>
                      <a:pt x="34122" y="52714"/>
                    </a:lnTo>
                    <a:lnTo>
                      <a:pt x="34122" y="64286"/>
                    </a:lnTo>
                    <a:lnTo>
                      <a:pt x="0" y="64286"/>
                    </a:lnTo>
                    <a:close/>
                  </a:path>
                </a:pathLst>
              </a:custGeom>
              <a:grpFill/>
              <a:ln w="62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>
                  <a:solidFill>
                    <a:srgbClr val="111111"/>
                  </a:solidFill>
                </a:endParaRPr>
              </a:p>
            </p:txBody>
          </p:sp>
          <p:sp>
            <p:nvSpPr>
              <p:cNvPr id="97" name="Freihandform 96">
                <a:extLst>
                  <a:ext uri="{FF2B5EF4-FFF2-40B4-BE49-F238E27FC236}">
                    <a16:creationId xmlns:a16="http://schemas.microsoft.com/office/drawing/2014/main" id="{03486FF8-8FC5-EE7F-6089-F0F2384D2CB7}"/>
                  </a:ext>
                </a:extLst>
              </p:cNvPr>
              <p:cNvSpPr/>
              <p:nvPr/>
            </p:nvSpPr>
            <p:spPr>
              <a:xfrm>
                <a:off x="1987437" y="4939644"/>
                <a:ext cx="302933" cy="346766"/>
              </a:xfrm>
              <a:custGeom>
                <a:avLst/>
                <a:gdLst>
                  <a:gd name="connsiteX0" fmla="*/ 0 w 56159"/>
                  <a:gd name="connsiteY0" fmla="*/ 64286 h 64285"/>
                  <a:gd name="connsiteX1" fmla="*/ 0 w 56159"/>
                  <a:gd name="connsiteY1" fmla="*/ 0 h 64285"/>
                  <a:gd name="connsiteX2" fmla="*/ 21753 w 56159"/>
                  <a:gd name="connsiteY2" fmla="*/ 0 h 64285"/>
                  <a:gd name="connsiteX3" fmla="*/ 35686 w 56159"/>
                  <a:gd name="connsiteY3" fmla="*/ 2500 h 64285"/>
                  <a:gd name="connsiteX4" fmla="*/ 46563 w 56159"/>
                  <a:gd name="connsiteY4" fmla="*/ 9428 h 64285"/>
                  <a:gd name="connsiteX5" fmla="*/ 53672 w 56159"/>
                  <a:gd name="connsiteY5" fmla="*/ 19643 h 64285"/>
                  <a:gd name="connsiteX6" fmla="*/ 56160 w 56159"/>
                  <a:gd name="connsiteY6" fmla="*/ 32143 h 64285"/>
                  <a:gd name="connsiteX7" fmla="*/ 53672 w 56159"/>
                  <a:gd name="connsiteY7" fmla="*/ 44643 h 64285"/>
                  <a:gd name="connsiteX8" fmla="*/ 46563 w 56159"/>
                  <a:gd name="connsiteY8" fmla="*/ 54928 h 64285"/>
                  <a:gd name="connsiteX9" fmla="*/ 35686 w 56159"/>
                  <a:gd name="connsiteY9" fmla="*/ 61786 h 64285"/>
                  <a:gd name="connsiteX10" fmla="*/ 21753 w 56159"/>
                  <a:gd name="connsiteY10" fmla="*/ 64286 h 64285"/>
                  <a:gd name="connsiteX11" fmla="*/ 0 w 56159"/>
                  <a:gd name="connsiteY11" fmla="*/ 64286 h 64285"/>
                  <a:gd name="connsiteX12" fmla="*/ 12369 w 56159"/>
                  <a:gd name="connsiteY12" fmla="*/ 52714 h 64285"/>
                  <a:gd name="connsiteX13" fmla="*/ 20616 w 56159"/>
                  <a:gd name="connsiteY13" fmla="*/ 52714 h 64285"/>
                  <a:gd name="connsiteX14" fmla="*/ 30142 w 56159"/>
                  <a:gd name="connsiteY14" fmla="*/ 51143 h 64285"/>
                  <a:gd name="connsiteX15" fmla="*/ 37037 w 56159"/>
                  <a:gd name="connsiteY15" fmla="*/ 46714 h 64285"/>
                  <a:gd name="connsiteX16" fmla="*/ 41302 w 56159"/>
                  <a:gd name="connsiteY16" fmla="*/ 40143 h 64285"/>
                  <a:gd name="connsiteX17" fmla="*/ 42795 w 56159"/>
                  <a:gd name="connsiteY17" fmla="*/ 32143 h 64285"/>
                  <a:gd name="connsiteX18" fmla="*/ 41302 w 56159"/>
                  <a:gd name="connsiteY18" fmla="*/ 24143 h 64285"/>
                  <a:gd name="connsiteX19" fmla="*/ 37037 w 56159"/>
                  <a:gd name="connsiteY19" fmla="*/ 17571 h 64285"/>
                  <a:gd name="connsiteX20" fmla="*/ 30142 w 56159"/>
                  <a:gd name="connsiteY20" fmla="*/ 13143 h 64285"/>
                  <a:gd name="connsiteX21" fmla="*/ 20616 w 56159"/>
                  <a:gd name="connsiteY21" fmla="*/ 11572 h 64285"/>
                  <a:gd name="connsiteX22" fmla="*/ 12369 w 56159"/>
                  <a:gd name="connsiteY22" fmla="*/ 11572 h 64285"/>
                  <a:gd name="connsiteX23" fmla="*/ 12369 w 56159"/>
                  <a:gd name="connsiteY23" fmla="*/ 52714 h 64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6159" h="64285">
                    <a:moveTo>
                      <a:pt x="0" y="64286"/>
                    </a:moveTo>
                    <a:lnTo>
                      <a:pt x="0" y="0"/>
                    </a:lnTo>
                    <a:lnTo>
                      <a:pt x="21753" y="0"/>
                    </a:lnTo>
                    <a:cubicBezTo>
                      <a:pt x="26871" y="0"/>
                      <a:pt x="31516" y="833"/>
                      <a:pt x="35686" y="2500"/>
                    </a:cubicBezTo>
                    <a:cubicBezTo>
                      <a:pt x="39904" y="4167"/>
                      <a:pt x="43530" y="6476"/>
                      <a:pt x="46563" y="9428"/>
                    </a:cubicBezTo>
                    <a:cubicBezTo>
                      <a:pt x="49643" y="12333"/>
                      <a:pt x="52013" y="15738"/>
                      <a:pt x="53672" y="19643"/>
                    </a:cubicBezTo>
                    <a:cubicBezTo>
                      <a:pt x="55330" y="23547"/>
                      <a:pt x="56160" y="27714"/>
                      <a:pt x="56160" y="32143"/>
                    </a:cubicBezTo>
                    <a:cubicBezTo>
                      <a:pt x="56160" y="36571"/>
                      <a:pt x="55330" y="40738"/>
                      <a:pt x="53672" y="44643"/>
                    </a:cubicBezTo>
                    <a:cubicBezTo>
                      <a:pt x="52013" y="48548"/>
                      <a:pt x="49643" y="51976"/>
                      <a:pt x="46563" y="54928"/>
                    </a:cubicBezTo>
                    <a:cubicBezTo>
                      <a:pt x="43530" y="57833"/>
                      <a:pt x="39904" y="60119"/>
                      <a:pt x="35686" y="61786"/>
                    </a:cubicBezTo>
                    <a:cubicBezTo>
                      <a:pt x="31516" y="63452"/>
                      <a:pt x="26871" y="64286"/>
                      <a:pt x="21753" y="64286"/>
                    </a:cubicBezTo>
                    <a:lnTo>
                      <a:pt x="0" y="64286"/>
                    </a:lnTo>
                    <a:close/>
                    <a:moveTo>
                      <a:pt x="12369" y="52714"/>
                    </a:moveTo>
                    <a:lnTo>
                      <a:pt x="20616" y="52714"/>
                    </a:lnTo>
                    <a:cubicBezTo>
                      <a:pt x="24217" y="52714"/>
                      <a:pt x="27393" y="52190"/>
                      <a:pt x="30142" y="51143"/>
                    </a:cubicBezTo>
                    <a:cubicBezTo>
                      <a:pt x="32890" y="50048"/>
                      <a:pt x="35189" y="48572"/>
                      <a:pt x="37037" y="46714"/>
                    </a:cubicBezTo>
                    <a:cubicBezTo>
                      <a:pt x="38933" y="44809"/>
                      <a:pt x="40355" y="42619"/>
                      <a:pt x="41302" y="40143"/>
                    </a:cubicBezTo>
                    <a:cubicBezTo>
                      <a:pt x="42298" y="37667"/>
                      <a:pt x="42795" y="35000"/>
                      <a:pt x="42795" y="32143"/>
                    </a:cubicBezTo>
                    <a:cubicBezTo>
                      <a:pt x="42795" y="29286"/>
                      <a:pt x="42298" y="26619"/>
                      <a:pt x="41302" y="24143"/>
                    </a:cubicBezTo>
                    <a:cubicBezTo>
                      <a:pt x="40355" y="21619"/>
                      <a:pt x="38933" y="19428"/>
                      <a:pt x="37037" y="17571"/>
                    </a:cubicBezTo>
                    <a:cubicBezTo>
                      <a:pt x="35189" y="15667"/>
                      <a:pt x="32890" y="14191"/>
                      <a:pt x="30142" y="13143"/>
                    </a:cubicBezTo>
                    <a:cubicBezTo>
                      <a:pt x="27393" y="12095"/>
                      <a:pt x="24217" y="11572"/>
                      <a:pt x="20616" y="11572"/>
                    </a:cubicBezTo>
                    <a:lnTo>
                      <a:pt x="12369" y="11572"/>
                    </a:lnTo>
                    <a:lnTo>
                      <a:pt x="12369" y="52714"/>
                    </a:lnTo>
                    <a:close/>
                  </a:path>
                </a:pathLst>
              </a:custGeom>
              <a:grpFill/>
              <a:ln w="62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>
                  <a:solidFill>
                    <a:srgbClr val="111111"/>
                  </a:solidFill>
                </a:endParaRPr>
              </a:p>
            </p:txBody>
          </p:sp>
          <p:sp>
            <p:nvSpPr>
              <p:cNvPr id="98" name="Rechteck 97">
                <a:extLst>
                  <a:ext uri="{FF2B5EF4-FFF2-40B4-BE49-F238E27FC236}">
                    <a16:creationId xmlns:a16="http://schemas.microsoft.com/office/drawing/2014/main" id="{C08D22E6-ABF9-2691-26E5-510A3B9BCD97}"/>
                  </a:ext>
                </a:extLst>
              </p:cNvPr>
              <p:cNvSpPr/>
              <p:nvPr userDrawn="1"/>
            </p:nvSpPr>
            <p:spPr>
              <a:xfrm>
                <a:off x="2337170" y="5635415"/>
                <a:ext cx="72000" cy="1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51" name="Gruppieren 50">
              <a:extLst>
                <a:ext uri="{FF2B5EF4-FFF2-40B4-BE49-F238E27FC236}">
                  <a16:creationId xmlns:a16="http://schemas.microsoft.com/office/drawing/2014/main" id="{CD331314-49B4-845E-7958-9532BC6B0EB2}"/>
                </a:ext>
              </a:extLst>
            </p:cNvPr>
            <p:cNvGrpSpPr/>
            <p:nvPr userDrawn="1"/>
          </p:nvGrpSpPr>
          <p:grpSpPr>
            <a:xfrm>
              <a:off x="395287" y="7645790"/>
              <a:ext cx="288579" cy="288579"/>
              <a:chOff x="239031" y="4650149"/>
              <a:chExt cx="1357612" cy="1357612"/>
            </a:xfrm>
          </p:grpSpPr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56A10F72-363A-80A2-C923-268AC7FE4F65}"/>
                  </a:ext>
                </a:extLst>
              </p:cNvPr>
              <p:cNvSpPr/>
              <p:nvPr userDrawn="1"/>
            </p:nvSpPr>
            <p:spPr>
              <a:xfrm>
                <a:off x="239031" y="4650149"/>
                <a:ext cx="1357612" cy="1357612"/>
              </a:xfrm>
              <a:prstGeom prst="ellipse">
                <a:avLst/>
              </a:prstGeom>
              <a:solidFill>
                <a:schemeClr val="bg1"/>
              </a:solidFill>
              <a:ln w="63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pic>
            <p:nvPicPr>
              <p:cNvPr id="54" name="Grafik 53" descr="Ein Bild, das Vogel enthält.&#10;&#10;Automatisch generierte Beschreibung">
                <a:extLst>
                  <a:ext uri="{FF2B5EF4-FFF2-40B4-BE49-F238E27FC236}">
                    <a16:creationId xmlns:a16="http://schemas.microsoft.com/office/drawing/2014/main" id="{443A39A5-7B4F-E65F-A38F-0F361370E57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/>
              <a:stretch>
                <a:fillRect/>
              </a:stretch>
            </p:blipFill>
            <p:spPr>
              <a:xfrm>
                <a:off x="486112" y="4907452"/>
                <a:ext cx="846278" cy="87690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4588114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– 2022-Design">
  <a:themeElements>
    <a:clrScheme name="Office 2013 – 2022-Desig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– 2022-Design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– 2022-Desig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80</Words>
  <Application>Microsoft Macintosh PowerPoint</Application>
  <PresentationFormat>Benutzerdefiniert</PresentationFormat>
  <Paragraphs>24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7" baseType="lpstr">
      <vt:lpstr>Calibri</vt:lpstr>
      <vt:lpstr>Arial</vt:lpstr>
      <vt:lpstr>Frank Ruhl Libre</vt:lpstr>
      <vt:lpstr>Calibri Light</vt:lpstr>
      <vt:lpstr>Afacad</vt:lpstr>
      <vt:lpstr>Office 2013 – 2022-Design</vt:lpstr>
      <vt:lpstr>PowerPoint-Präsentation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Fließtext</dc:title>
  <dc:subject/>
  <dc:creator>Jörn Reiners</dc:creator>
  <cp:keywords/>
  <dc:description/>
  <cp:lastModifiedBy>alexander.toll</cp:lastModifiedBy>
  <cp:revision>1315</cp:revision>
  <dcterms:created xsi:type="dcterms:W3CDTF">2022-03-15T19:50:27Z</dcterms:created>
  <dcterms:modified xsi:type="dcterms:W3CDTF">2026-04-14T14:43:00Z</dcterms:modified>
  <cp:category/>
</cp:coreProperties>
</file>